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8" r:id="rId3"/>
    <p:sldId id="260" r:id="rId4"/>
    <p:sldId id="275" r:id="rId5"/>
    <p:sldId id="270" r:id="rId6"/>
    <p:sldId id="271" r:id="rId7"/>
    <p:sldId id="262" r:id="rId8"/>
    <p:sldId id="266" r:id="rId9"/>
    <p:sldId id="277" r:id="rId10"/>
    <p:sldId id="278" r:id="rId11"/>
    <p:sldId id="279" r:id="rId12"/>
    <p:sldId id="273" r:id="rId13"/>
    <p:sldId id="281" r:id="rId14"/>
    <p:sldId id="283" r:id="rId15"/>
    <p:sldId id="274" r:id="rId16"/>
    <p:sldId id="276" r:id="rId17"/>
    <p:sldId id="284" r:id="rId18"/>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645" autoAdjust="0"/>
  </p:normalViewPr>
  <p:slideViewPr>
    <p:cSldViewPr snapToGrid="0">
      <p:cViewPr varScale="1">
        <p:scale>
          <a:sx n="74" d="100"/>
          <a:sy n="74" d="100"/>
        </p:scale>
        <p:origin x="1042"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52137-B15C-479C-AF44-41E83CF9E48C}"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63BBF-7B56-4431-8405-D18E047DD57A}" type="slidenum">
              <a:rPr lang="en-US" smtClean="0"/>
              <a:t>‹#›</a:t>
            </a:fld>
            <a:endParaRPr lang="en-US"/>
          </a:p>
        </p:txBody>
      </p:sp>
    </p:spTree>
    <p:extLst>
      <p:ext uri="{BB962C8B-B14F-4D97-AF65-F5344CB8AC3E}">
        <p14:creationId xmlns:p14="http://schemas.microsoft.com/office/powerpoint/2010/main" val="652563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800" dirty="0">
                <a:effectLst/>
                <a:latin typeface="Calibri" panose="020F0502020204030204" pitchFamily="34" charset="0"/>
                <a:ea typeface="Times New Roman" panose="02020603050405020304" pitchFamily="18" charset="0"/>
              </a:rPr>
              <a:t>I am Indra representing Lithuanian non-formal education agency, department of career education.</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dirty="0">
                <a:effectLst/>
                <a:latin typeface="Calibri" panose="020F0502020204030204" pitchFamily="34" charset="0"/>
                <a:ea typeface="Times New Roman" panose="02020603050405020304" pitchFamily="18" charset="0"/>
              </a:rPr>
              <a:t>My topic today is about professional development activities for students in general schools of Lithuania.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063BBF-7B56-4431-8405-D18E047DD57A}" type="slidenum">
              <a:rPr lang="en-US" smtClean="0"/>
              <a:t>1</a:t>
            </a:fld>
            <a:endParaRPr lang="en-US"/>
          </a:p>
        </p:txBody>
      </p:sp>
    </p:spTree>
    <p:extLst>
      <p:ext uri="{BB962C8B-B14F-4D97-AF65-F5344CB8AC3E}">
        <p14:creationId xmlns:p14="http://schemas.microsoft.com/office/powerpoint/2010/main" val="4005251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goals of the initiative 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to provide from 1 till 12 grades students with professional development activity service;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to develop students' career competencies, involving the students' parents (guardians) in this process,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to introduce students to relatives' professions and physical workplaces.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063BBF-7B56-4431-8405-D18E047DD57A}" type="slidenum">
              <a:rPr lang="en-US" smtClean="0"/>
              <a:t>14</a:t>
            </a:fld>
            <a:endParaRPr lang="en-US"/>
          </a:p>
        </p:txBody>
      </p:sp>
    </p:spTree>
    <p:extLst>
      <p:ext uri="{BB962C8B-B14F-4D97-AF65-F5344CB8AC3E}">
        <p14:creationId xmlns:p14="http://schemas.microsoft.com/office/powerpoint/2010/main" val="688948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initiative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involved</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914400" algn="l"/>
              </a:tabLst>
            </a:pPr>
            <a:r>
              <a:rPr lang="lt-LT" sz="1800" kern="100" dirty="0">
                <a:effectLst/>
                <a:latin typeface="Calibri" panose="020F0502020204030204" pitchFamily="34" charset="0"/>
                <a:ea typeface="Calibri" panose="020F0502020204030204" pitchFamily="34" charset="0"/>
                <a:cs typeface="Calibri" panose="020F0502020204030204" pitchFamily="34" charset="0"/>
              </a:rPr>
              <a:t>422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schools</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914400" algn="l"/>
              </a:tabLst>
            </a:pPr>
            <a:r>
              <a:rPr lang="lt-LT" sz="1800" kern="100" dirty="0">
                <a:effectLst/>
                <a:latin typeface="Calibri" panose="020F0502020204030204" pitchFamily="34" charset="0"/>
                <a:ea typeface="Calibri" panose="020F0502020204030204" pitchFamily="34" charset="0"/>
                <a:cs typeface="Calibri" panose="020F0502020204030204" pitchFamily="34" charset="0"/>
              </a:rPr>
              <a:t>59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municipalities</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914400" algn="l"/>
              </a:tabLs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More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then</a:t>
            </a:r>
            <a:r>
              <a:rPr lang="lt-LT" sz="1800" kern="100" dirty="0">
                <a:effectLst/>
                <a:latin typeface="Calibri" panose="020F0502020204030204" pitchFamily="34" charset="0"/>
                <a:ea typeface="Calibri" panose="020F0502020204030204" pitchFamily="34" charset="0"/>
                <a:cs typeface="Calibri" panose="020F0502020204030204" pitchFamily="34" charset="0"/>
              </a:rPr>
              <a:t> 34,000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students</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914400" algn="l"/>
              </a:tabLs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More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then</a:t>
            </a:r>
            <a:r>
              <a:rPr lang="lt-LT" sz="1800" kern="100" dirty="0">
                <a:effectLst/>
                <a:latin typeface="Calibri" panose="020F0502020204030204" pitchFamily="34" charset="0"/>
                <a:ea typeface="Calibri" panose="020F0502020204030204" pitchFamily="34" charset="0"/>
                <a:cs typeface="Calibri" panose="020F0502020204030204" pitchFamily="34" charset="0"/>
              </a:rPr>
              <a:t> 2,300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career</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specialists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and</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other</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teachers</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914400" algn="l"/>
              </a:tabLs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Almost</a:t>
            </a:r>
            <a:r>
              <a:rPr lang="lt-LT" sz="1800" kern="100" dirty="0">
                <a:effectLst/>
                <a:latin typeface="Calibri" panose="020F0502020204030204" pitchFamily="34" charset="0"/>
                <a:ea typeface="Calibri" panose="020F0502020204030204" pitchFamily="34" charset="0"/>
                <a:cs typeface="Calibri" panose="020F0502020204030204" pitchFamily="34" charset="0"/>
              </a:rPr>
              <a:t> 2000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parents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guardians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other</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relatives</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Almost</a:t>
            </a:r>
            <a:r>
              <a:rPr lang="lt-LT" sz="1800" kern="100" dirty="0">
                <a:effectLst/>
                <a:latin typeface="Calibri" panose="020F0502020204030204" pitchFamily="34" charset="0"/>
                <a:ea typeface="Calibri" panose="020F0502020204030204" pitchFamily="34" charset="0"/>
                <a:cs typeface="Calibri" panose="020F0502020204030204" pitchFamily="34" charset="0"/>
              </a:rPr>
              <a:t> 1,800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workplaces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were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visited</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students</a:t>
            </a:r>
            <a:r>
              <a:rPr lang="lt-LT" sz="1800" kern="100" dirty="0">
                <a:effectLst/>
                <a:latin typeface="Calibri" panose="020F0502020204030204" pitchFamily="34" charset="0"/>
                <a:ea typeface="Calibri" panose="020F0502020204030204" pitchFamily="34" charset="0"/>
                <a:cs typeface="Calibri" panose="020F0502020204030204" pitchFamily="34" charset="0"/>
              </a:rPr>
              <a:t> got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knowledge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about</a:t>
            </a:r>
            <a:r>
              <a:rPr lang="lt-LT" sz="1800" kern="100" dirty="0">
                <a:effectLst/>
                <a:latin typeface="Calibri" panose="020F0502020204030204" pitchFamily="34" charset="0"/>
                <a:ea typeface="Calibri" panose="020F0502020204030204" pitchFamily="34" charset="0"/>
                <a:cs typeface="Calibri" panose="020F0502020204030204" pitchFamily="34" charset="0"/>
              </a:rPr>
              <a:t> 1,604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professions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of</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which</a:t>
            </a:r>
            <a:r>
              <a:rPr lang="lt-LT" sz="1800" kern="100" dirty="0">
                <a:effectLst/>
                <a:latin typeface="Calibri" panose="020F0502020204030204" pitchFamily="34" charset="0"/>
                <a:ea typeface="Calibri" panose="020F0502020204030204" pitchFamily="34" charset="0"/>
                <a:cs typeface="Calibri" panose="020F0502020204030204" pitchFamily="34" charset="0"/>
              </a:rPr>
              <a:t> 536 are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unique</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063BBF-7B56-4431-8405-D18E047DD57A}" type="slidenum">
              <a:rPr lang="en-US" smtClean="0"/>
              <a:t>15</a:t>
            </a:fld>
            <a:endParaRPr lang="en-US"/>
          </a:p>
        </p:txBody>
      </p:sp>
    </p:spTree>
    <p:extLst>
      <p:ext uri="{BB962C8B-B14F-4D97-AF65-F5344CB8AC3E}">
        <p14:creationId xmlns:p14="http://schemas.microsoft.com/office/powerpoint/2010/main" val="429298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introduction</a:t>
            </a:r>
            <a:r>
              <a:rPr lang="lt-LT" sz="1800" kern="100" dirty="0">
                <a:effectLst/>
                <a:latin typeface="Calibri" panose="020F0502020204030204" pitchFamily="34" charset="0"/>
                <a:ea typeface="Calibri" panose="020F0502020204030204" pitchFamily="34" charset="0"/>
                <a:cs typeface="Calibri" panose="020F0502020204030204" pitchFamily="34" charset="0"/>
              </a:rPr>
              <a:t> to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topic</a:t>
            </a:r>
            <a:r>
              <a:rPr lang="lt-LT" sz="1800" kern="100" dirty="0">
                <a:effectLst/>
                <a:latin typeface="Calibri" panose="020F0502020204030204" pitchFamily="34" charset="0"/>
                <a:ea typeface="Calibri" panose="020F0502020204030204" pitchFamily="34" charset="0"/>
                <a:cs typeface="Calibri" panose="020F0502020204030204" pitchFamily="34" charset="0"/>
              </a:rPr>
              <a:t>, I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would</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like</a:t>
            </a:r>
            <a:r>
              <a:rPr lang="lt-LT" sz="1800" kern="100" dirty="0">
                <a:effectLst/>
                <a:latin typeface="Calibri" panose="020F0502020204030204" pitchFamily="34" charset="0"/>
                <a:ea typeface="Calibri" panose="020F0502020204030204" pitchFamily="34" charset="0"/>
                <a:cs typeface="Calibri" panose="020F0502020204030204" pitchFamily="34" charset="0"/>
              </a:rPr>
              <a:t> to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shortly</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mention</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about</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career</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services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in</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general</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schools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of</a:t>
            </a:r>
            <a:r>
              <a:rPr lang="lt-LT" sz="1800" kern="100" dirty="0">
                <a:effectLst/>
                <a:latin typeface="Calibri" panose="020F0502020204030204" pitchFamily="34" charset="0"/>
                <a:ea typeface="Calibri" panose="020F0502020204030204" pitchFamily="34" charset="0"/>
                <a:cs typeface="Calibri" panose="020F0502020204030204" pitchFamily="34" charset="0"/>
              </a:rPr>
              <a:t> Lithuania.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So</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services</a:t>
            </a:r>
            <a:r>
              <a:rPr lang="lt-LT" sz="1800" kern="100" dirty="0">
                <a:effectLst/>
                <a:latin typeface="Calibri" panose="020F0502020204030204" pitchFamily="34" charset="0"/>
                <a:ea typeface="Calibri" panose="020F0502020204030204" pitchFamily="34" charset="0"/>
                <a:cs typeface="Calibri" panose="020F0502020204030204" pitchFamily="34" charset="0"/>
              </a:rPr>
              <a:t> are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dividing</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in</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three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parts</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914400" algn="l"/>
              </a:tabLs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Career</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education</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914400" algn="l"/>
              </a:tabLst>
            </a:pPr>
            <a:r>
              <a:rPr lang="lt-LT" sz="1800" kern="100" dirty="0">
                <a:effectLst/>
                <a:latin typeface="Calibri" panose="020F0502020204030204" pitchFamily="34" charset="0"/>
                <a:ea typeface="Calibri" panose="020F0502020204030204" pitchFamily="34" charset="0"/>
                <a:cs typeface="Calibri" panose="020F0502020204030204" pitchFamily="34" charset="0"/>
              </a:rPr>
              <a:t>Professional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counseling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914400" algn="l"/>
              </a:tabLs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And</a:t>
            </a:r>
            <a:r>
              <a:rPr lang="lt-LT" sz="1800" kern="100" dirty="0">
                <a:effectLst/>
                <a:latin typeface="Calibri" panose="020F0502020204030204" pitchFamily="34" charset="0"/>
                <a:ea typeface="Calibri" panose="020F0502020204030204" pitchFamily="34" charset="0"/>
                <a:cs typeface="Calibri" panose="020F0502020204030204" pitchFamily="34" charset="0"/>
              </a:rPr>
              <a:t> Professional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information</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including</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professional</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development</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activities</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That</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means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what</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professional</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development</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is</a:t>
            </a:r>
            <a:r>
              <a:rPr lang="lt-LT" sz="1800" kern="100" dirty="0">
                <a:effectLst/>
                <a:latin typeface="Calibri" panose="020F0502020204030204" pitchFamily="34" charset="0"/>
                <a:ea typeface="Calibri" panose="020F0502020204030204" pitchFamily="34" charset="0"/>
                <a:cs typeface="Calibri" panose="020F0502020204030204" pitchFamily="34" charset="0"/>
              </a:rPr>
              <a:t> just a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part</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of</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big</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career</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services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picture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in</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general</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schools</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063BBF-7B56-4431-8405-D18E047DD57A}" type="slidenum">
              <a:rPr lang="en-US" smtClean="0"/>
              <a:t>2</a:t>
            </a:fld>
            <a:endParaRPr lang="en-US"/>
          </a:p>
        </p:txBody>
      </p:sp>
    </p:spTree>
    <p:extLst>
      <p:ext uri="{BB962C8B-B14F-4D97-AF65-F5344CB8AC3E}">
        <p14:creationId xmlns:p14="http://schemas.microsoft.com/office/powerpoint/2010/main" val="37312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800" dirty="0">
                <a:effectLst/>
                <a:latin typeface="Calibri" panose="020F0502020204030204" pitchFamily="34" charset="0"/>
                <a:ea typeface="Times New Roman" panose="02020603050405020304" pitchFamily="18" charset="0"/>
              </a:rPr>
              <a:t>According to "Methodology of students' professional development activity" in Lithuania we have three possible levels how students could be involved in professional development activities.</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b="1" dirty="0">
                <a:effectLst/>
                <a:latin typeface="Calibri" panose="020F0502020204030204" pitchFamily="34" charset="0"/>
                <a:ea typeface="Times New Roman" panose="02020603050405020304" pitchFamily="18" charset="0"/>
              </a:rPr>
              <a:t>Level 1</a:t>
            </a:r>
            <a:r>
              <a:rPr lang="en-US" sz="1800" dirty="0">
                <a:effectLst/>
                <a:latin typeface="Calibri" panose="020F0502020204030204" pitchFamily="34" charset="0"/>
                <a:ea typeface="Times New Roman" panose="02020603050405020304" pitchFamily="18" charset="0"/>
              </a:rPr>
              <a:t>. Simply we call „Just visiting“. In this level students are going to familiarization visits in different enterprises or organizations. This level is good for all general schools students from 1 </a:t>
            </a:r>
            <a:r>
              <a:rPr lang="en-US" sz="1800" dirty="0" err="1">
                <a:effectLst/>
                <a:latin typeface="Calibri" panose="020F0502020204030204" pitchFamily="34" charset="0"/>
                <a:ea typeface="Times New Roman" panose="02020603050405020304" pitchFamily="18" charset="0"/>
              </a:rPr>
              <a:t>til</a:t>
            </a:r>
            <a:r>
              <a:rPr lang="en-US" sz="1800" dirty="0">
                <a:effectLst/>
                <a:latin typeface="Calibri" panose="020F0502020204030204" pitchFamily="34" charset="0"/>
                <a:ea typeface="Times New Roman" panose="02020603050405020304" pitchFamily="18" charset="0"/>
              </a:rPr>
              <a:t> 12 grade.</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b="1" dirty="0">
                <a:effectLst/>
                <a:latin typeface="Calibri" panose="020F0502020204030204" pitchFamily="34" charset="0"/>
                <a:ea typeface="Times New Roman" panose="02020603050405020304" pitchFamily="18" charset="0"/>
              </a:rPr>
              <a:t>Level 2</a:t>
            </a:r>
            <a:r>
              <a:rPr lang="en-US" sz="1800" dirty="0">
                <a:effectLst/>
                <a:latin typeface="Calibri" panose="020F0502020204030204" pitchFamily="34" charset="0"/>
                <a:ea typeface="Times New Roman" panose="02020603050405020304" pitchFamily="18" charset="0"/>
              </a:rPr>
              <a:t>. We call „Assisting“. In this level students are going to enterprises or organizations to have Professional activity experiential visits for one day. We recommend this level for 10-12 grades students.</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nSpc>
                <a:spcPct val="115000"/>
              </a:lnSpc>
            </a:pPr>
            <a:r>
              <a:rPr lang="en-US" sz="1800" dirty="0">
                <a:effectLst/>
                <a:latin typeface="Calibri" panose="020F0502020204030204" pitchFamily="34" charset="0"/>
                <a:ea typeface="Times New Roman" panose="02020603050405020304" pitchFamily="18" charset="0"/>
              </a:rPr>
              <a:t>And the highest </a:t>
            </a:r>
            <a:r>
              <a:rPr lang="en-US" sz="1800" b="1" dirty="0">
                <a:effectLst/>
                <a:latin typeface="Calibri" panose="020F0502020204030204" pitchFamily="34" charset="0"/>
                <a:ea typeface="Times New Roman" panose="02020603050405020304" pitchFamily="18" charset="0"/>
              </a:rPr>
              <a:t>third level</a:t>
            </a:r>
            <a:r>
              <a:rPr lang="en-US" sz="1800" dirty="0">
                <a:effectLst/>
                <a:latin typeface="Calibri" panose="020F0502020204030204" pitchFamily="34" charset="0"/>
                <a:ea typeface="Times New Roman" panose="02020603050405020304" pitchFamily="18" charset="0"/>
              </a:rPr>
              <a:t> we call „Doing by my self“ or „Intensive professional activity”. This level useful for 10-12 grades students because it could be practice, contract work, non-formal educational activities related to professional activity and similar forms, when students directly participate in the activities in enterprises or organization for more than two days.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063BBF-7B56-4431-8405-D18E047DD57A}" type="slidenum">
              <a:rPr lang="en-US" smtClean="0"/>
              <a:t>3</a:t>
            </a:fld>
            <a:endParaRPr lang="en-US"/>
          </a:p>
        </p:txBody>
      </p:sp>
    </p:spTree>
    <p:extLst>
      <p:ext uri="{BB962C8B-B14F-4D97-AF65-F5344CB8AC3E}">
        <p14:creationId xmlns:p14="http://schemas.microsoft.com/office/powerpoint/2010/main" val="388274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goals of the initiative 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to provide from 1 till 12 grades students with professional development activity service;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to develop students' career competencies, involving the students' parents (guardians) in this process,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to introduce students to relatives' professions and physical workplaces.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063BBF-7B56-4431-8405-D18E047DD57A}" type="slidenum">
              <a:rPr lang="en-US" smtClean="0"/>
              <a:t>4</a:t>
            </a:fld>
            <a:endParaRPr lang="en-US"/>
          </a:p>
        </p:txBody>
      </p:sp>
    </p:spTree>
    <p:extLst>
      <p:ext uri="{BB962C8B-B14F-4D97-AF65-F5344CB8AC3E}">
        <p14:creationId xmlns:p14="http://schemas.microsoft.com/office/powerpoint/2010/main" val="143865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goals of the initiative 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to provide from 1 till 12 grades students with professional development activity service;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to develop students' career competencies, involving the students' parents (guardians) in this process,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a:lnSpc>
                <a:spcPct val="115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to introduce students to relatives' professions and physical workplaces.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063BBF-7B56-4431-8405-D18E047DD57A}" type="slidenum">
              <a:rPr lang="en-US" smtClean="0"/>
              <a:t>5</a:t>
            </a:fld>
            <a:endParaRPr lang="en-US"/>
          </a:p>
        </p:txBody>
      </p:sp>
    </p:spTree>
    <p:extLst>
      <p:ext uri="{BB962C8B-B14F-4D97-AF65-F5344CB8AC3E}">
        <p14:creationId xmlns:p14="http://schemas.microsoft.com/office/powerpoint/2010/main" val="175111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How</a:t>
            </a:r>
            <a:r>
              <a:rPr lang="lt-LT" sz="1800" kern="100" dirty="0">
                <a:effectLst/>
                <a:latin typeface="Calibri" panose="020F0502020204030204" pitchFamily="34" charset="0"/>
                <a:ea typeface="Calibri" panose="020F0502020204030204" pitchFamily="34" charset="0"/>
                <a:cs typeface="Calibri" panose="020F0502020204030204" pitchFamily="34" charset="0"/>
              </a:rPr>
              <a:t> it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works</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In</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beginning</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of</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April</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we</a:t>
            </a:r>
            <a:r>
              <a:rPr lang="lt-LT" sz="1800" kern="100" dirty="0">
                <a:effectLst/>
                <a:latin typeface="Calibri" panose="020F0502020204030204" pitchFamily="34" charset="0"/>
                <a:ea typeface="Calibri" panose="020F0502020204030204" pitchFamily="34" charset="0"/>
                <a:cs typeface="Calibri" panose="020F0502020204030204" pitchFamily="34" charset="0"/>
              </a:rPr>
              <a:t> are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sending</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formal</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letter</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each</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general</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school</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inviting</a:t>
            </a:r>
            <a:r>
              <a:rPr lang="lt-LT" sz="1800" kern="100" dirty="0">
                <a:effectLst/>
                <a:latin typeface="Calibri" panose="020F0502020204030204" pitchFamily="34" charset="0"/>
                <a:ea typeface="Calibri" panose="020F0502020204030204" pitchFamily="34" charset="0"/>
                <a:cs typeface="Calibri" panose="020F0502020204030204" pitchFamily="34" charset="0"/>
              </a:rPr>
              <a:t> to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join</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national</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initiative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Jump</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into</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parents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clogs</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career</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specialist</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of</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school</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registers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himself</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into</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event</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registration</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form</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Each</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career</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specialist</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dealing</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with</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school</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administration</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students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parents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guardians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other</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teachers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class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leads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about</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possibilities</a:t>
            </a:r>
            <a:r>
              <a:rPr lang="lt-LT" sz="1800" kern="100" dirty="0">
                <a:effectLst/>
                <a:latin typeface="Calibri" panose="020F0502020204030204" pitchFamily="34" charset="0"/>
                <a:ea typeface="Calibri" panose="020F0502020204030204" pitchFamily="34" charset="0"/>
                <a:cs typeface="Calibri" panose="020F0502020204030204" pitchFamily="34" charset="0"/>
              </a:rPr>
              <a:t> to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involve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students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and</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students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parents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guardians</a:t>
            </a:r>
            <a:r>
              <a:rPr lang="lt-LT" sz="1800" kern="100" dirty="0">
                <a:effectLst/>
                <a:latin typeface="Calibri" panose="020F0502020204030204" pitchFamily="34" charset="0"/>
                <a:ea typeface="Calibri" panose="020F0502020204030204" pitchFamily="34" charset="0"/>
                <a:cs typeface="Calibri" panose="020F0502020204030204" pitchFamily="34" charset="0"/>
              </a:rPr>
              <a:t>) to be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part</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of</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initiative</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After</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participation</a:t>
            </a:r>
            <a:r>
              <a:rPr lang="lt-LT" sz="1800" kern="100" dirty="0">
                <a:effectLst/>
                <a:latin typeface="Calibri" panose="020F0502020204030204" pitchFamily="34" charset="0"/>
                <a:ea typeface="Calibri" panose="020F0502020204030204" pitchFamily="34" charset="0"/>
                <a:cs typeface="Calibri" panose="020F0502020204030204" pitchFamily="34" charset="0"/>
              </a:rPr>
              <a:t>, a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career</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specialist</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collects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main</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good</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experiences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from</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students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parents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guardians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prepares</a:t>
            </a:r>
            <a:r>
              <a:rPr lang="lt-LT" sz="1800" kern="100" dirty="0">
                <a:effectLst/>
                <a:latin typeface="Calibri" panose="020F0502020204030204" pitchFamily="34" charset="0"/>
                <a:ea typeface="Calibri" panose="020F0502020204030204" pitchFamily="34" charset="0"/>
                <a:cs typeface="Calibri" panose="020F0502020204030204" pitchFamily="34" charset="0"/>
              </a:rPr>
              <a:t> a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report</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usually</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with</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pictures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and</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sends</a:t>
            </a:r>
            <a:r>
              <a:rPr lang="lt-LT" sz="1800" kern="100" dirty="0">
                <a:effectLst/>
                <a:latin typeface="Calibri" panose="020F0502020204030204" pitchFamily="34" charset="0"/>
                <a:ea typeface="Calibri" panose="020F0502020204030204" pitchFamily="34" charset="0"/>
                <a:cs typeface="Calibri" panose="020F0502020204030204" pitchFamily="34" charset="0"/>
              </a:rPr>
              <a:t> it to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us</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lt-LT" sz="1800" kern="100" dirty="0" err="1">
                <a:effectLst/>
                <a:latin typeface="Calibri" panose="020F0502020204030204" pitchFamily="34" charset="0"/>
                <a:ea typeface="Calibri" panose="020F0502020204030204" pitchFamily="34" charset="0"/>
                <a:cs typeface="Calibri" panose="020F0502020204030204" pitchFamily="34" charset="0"/>
              </a:rPr>
              <a:t>We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annually</a:t>
            </a:r>
            <a:r>
              <a:rPr lang="lt-LT" sz="1800" kern="100" dirty="0">
                <a:effectLst/>
                <a:latin typeface="Calibri" panose="020F0502020204030204" pitchFamily="34" charset="0"/>
                <a:ea typeface="Calibri" panose="020F0502020204030204" pitchFamily="34" charset="0"/>
                <a:cs typeface="Calibri" panose="020F0502020204030204" pitchFamily="34" charset="0"/>
              </a:rPr>
              <a:t> are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collecting</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good</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experience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about</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professional</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development</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activities</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from</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all</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over</a:t>
            </a:r>
            <a:r>
              <a:rPr lang="lt-LT" sz="1800" kern="100" dirty="0">
                <a:effectLst/>
                <a:latin typeface="Calibri" panose="020F0502020204030204" pitchFamily="34" charset="0"/>
                <a:ea typeface="Calibri" panose="020F0502020204030204" pitchFamily="34" charset="0"/>
                <a:cs typeface="Calibri" panose="020F0502020204030204" pitchFamily="34" charset="0"/>
              </a:rPr>
              <a:t> Lithuania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and</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then</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we</a:t>
            </a:r>
            <a:r>
              <a:rPr lang="lt-LT" sz="1800" kern="100" dirty="0">
                <a:effectLst/>
                <a:latin typeface="Calibri" panose="020F0502020204030204" pitchFamily="34" charset="0"/>
                <a:ea typeface="Calibri" panose="020F0502020204030204" pitchFamily="34" charset="0"/>
                <a:cs typeface="Calibri" panose="020F0502020204030204" pitchFamily="34" charset="0"/>
              </a:rPr>
              <a:t> are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publishing</a:t>
            </a:r>
            <a:r>
              <a:rPr lang="lt-LT" sz="1800" kern="100" dirty="0">
                <a:effectLst/>
                <a:latin typeface="Calibri" panose="020F0502020204030204" pitchFamily="34" charset="0"/>
                <a:ea typeface="Calibri" panose="020F0502020204030204" pitchFamily="34" charset="0"/>
                <a:cs typeface="Calibri" panose="020F0502020204030204" pitchFamily="34" charset="0"/>
              </a:rPr>
              <a:t> it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in</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lt-LT" sz="1800" kern="100" dirty="0">
                <a:effectLst/>
                <a:latin typeface="Calibri" panose="020F0502020204030204" pitchFamily="34" charset="0"/>
                <a:ea typeface="Calibri" panose="020F0502020204030204" pitchFamily="34" charset="0"/>
                <a:cs typeface="Calibri" panose="020F0502020204030204" pitchFamily="34" charset="0"/>
              </a:rPr>
              <a:t> MUKIS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Information</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system</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of</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student</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education</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lt-LT" sz="1800" kern="100" dirty="0">
                <a:effectLst/>
                <a:latin typeface="Calibri" panose="020F0502020204030204" pitchFamily="34" charset="0"/>
                <a:ea typeface="Calibri" panose="020F0502020204030204" pitchFamily="34" charset="0"/>
                <a:cs typeface="Calibri" panose="020F0502020204030204" pitchFamily="34" charset="0"/>
              </a:rPr>
              <a:t> </a:t>
            </a:r>
            <a:r>
              <a:rPr lang="lt-LT" sz="1800" kern="100" dirty="0" err="1">
                <a:effectLst/>
                <a:latin typeface="Calibri" panose="020F0502020204030204" pitchFamily="34" charset="0"/>
                <a:ea typeface="Calibri" panose="020F0502020204030204" pitchFamily="34" charset="0"/>
                <a:cs typeface="Calibri" panose="020F0502020204030204" pitchFamily="34" charset="0"/>
              </a:rPr>
              <a:t>careers</a:t>
            </a:r>
            <a:r>
              <a:rPr lang="lt-LT" sz="1800" kern="100" dirty="0">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US" sz="1800" kern="100" dirty="0">
                <a:effectLst/>
                <a:latin typeface="Calibri" panose="020F0502020204030204" pitchFamily="34" charset="0"/>
                <a:ea typeface="Calibri" panose="020F0502020204030204" pitchFamily="34" charset="0"/>
                <a:cs typeface="Calibri" panose="020F0502020204030204" pitchFamily="34" charset="0"/>
              </a:rPr>
              <a:t>We annually preparing general report about the received results and publishing into the MUKIS as well.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DA063BBF-7B56-4431-8405-D18E047DD57A}" type="slidenum">
              <a:rPr lang="en-US" smtClean="0"/>
              <a:t>6</a:t>
            </a:fld>
            <a:endParaRPr lang="en-US"/>
          </a:p>
        </p:txBody>
      </p:sp>
    </p:spTree>
    <p:extLst>
      <p:ext uri="{BB962C8B-B14F-4D97-AF65-F5344CB8AC3E}">
        <p14:creationId xmlns:p14="http://schemas.microsoft.com/office/powerpoint/2010/main" val="1952289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Shortly about „Jump into the parents‘ clogs 2023“</a:t>
            </a:r>
            <a:br>
              <a:rPr lang="en-US" sz="1800" kern="100" dirty="0">
                <a:effectLst/>
                <a:latin typeface="Calibri" panose="020F0502020204030204" pitchFamily="34" charset="0"/>
                <a:ea typeface="Calibri" panose="020F0502020204030204" pitchFamily="34" charset="0"/>
                <a:cs typeface="Calibri" panose="020F0502020204030204" pitchFamily="34" charset="0"/>
              </a:rPr>
            </a:br>
            <a:r>
              <a:rPr lang="en-US" sz="1800" kern="100" dirty="0">
                <a:effectLst/>
                <a:latin typeface="Calibri" panose="020F0502020204030204" pitchFamily="34" charset="0"/>
                <a:ea typeface="Calibri" panose="020F0502020204030204" pitchFamily="34" charset="0"/>
                <a:cs typeface="Calibri" panose="020F0502020204030204" pitchFamily="34" charset="0"/>
              </a:rPr>
              <a:t>Here you can see the map of Lithuania. I hope I colored it right and you can see that in the map there are just one white spot. It‘s means that 59 municipals of Lithuania more or less actively were joined to the initiative „Jump into the parents‘ clogs“. A brighter color means municipals activity. In Lithuania we have 60 municipals. So, we can confidently say that the initiative „Jump into the parents‘ clogs“ is national.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DA063BBF-7B56-4431-8405-D18E047DD57A}" type="slidenum">
              <a:rPr lang="en-US" smtClean="0"/>
              <a:t>7</a:t>
            </a:fld>
            <a:endParaRPr lang="en-US"/>
          </a:p>
        </p:txBody>
      </p:sp>
    </p:spTree>
    <p:extLst>
      <p:ext uri="{BB962C8B-B14F-4D97-AF65-F5344CB8AC3E}">
        <p14:creationId xmlns:p14="http://schemas.microsoft.com/office/powerpoint/2010/main" val="34317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the "Jump into parents' clogs 2023" initiative ended, the educational institutions registered in it were invited to share their best practices - to send descriptions of visits to parents' workplaces. All the collected descriptions of the good experiences are included in the information website for the career education of students, mukis.lt. Link</a:t>
            </a:r>
            <a:endParaRPr lang="en-US" dirty="0"/>
          </a:p>
        </p:txBody>
      </p:sp>
      <p:sp>
        <p:nvSpPr>
          <p:cNvPr id="4" name="Slide Number Placeholder 3"/>
          <p:cNvSpPr>
            <a:spLocks noGrp="1"/>
          </p:cNvSpPr>
          <p:nvPr>
            <p:ph type="sldNum" sz="quarter" idx="5"/>
          </p:nvPr>
        </p:nvSpPr>
        <p:spPr/>
        <p:txBody>
          <a:bodyPr/>
          <a:lstStyle/>
          <a:p>
            <a:fld id="{DA063BBF-7B56-4431-8405-D18E047DD57A}" type="slidenum">
              <a:rPr lang="en-US" smtClean="0"/>
              <a:t>8</a:t>
            </a:fld>
            <a:endParaRPr lang="en-US"/>
          </a:p>
        </p:txBody>
      </p:sp>
    </p:spTree>
    <p:extLst>
      <p:ext uri="{BB962C8B-B14F-4D97-AF65-F5344CB8AC3E}">
        <p14:creationId xmlns:p14="http://schemas.microsoft.com/office/powerpoint/2010/main" val="154506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According to the good experience reports we know that this initiative is full of advantages. Students get unforgettable experience. I can imagine it is so inspiring to try on police officer coat, to sit in police officer truck in the part of criminals, to sit in the judge or pilot chair and so 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063BBF-7B56-4431-8405-D18E047DD57A}" type="slidenum">
              <a:rPr lang="en-US" smtClean="0"/>
              <a:t>12</a:t>
            </a:fld>
            <a:endParaRPr lang="en-US"/>
          </a:p>
        </p:txBody>
      </p:sp>
    </p:spTree>
    <p:extLst>
      <p:ext uri="{BB962C8B-B14F-4D97-AF65-F5344CB8AC3E}">
        <p14:creationId xmlns:p14="http://schemas.microsoft.com/office/powerpoint/2010/main" val="2914858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E385-F816-B093-5DD4-9697D87B50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LT"/>
          </a:p>
        </p:txBody>
      </p:sp>
      <p:sp>
        <p:nvSpPr>
          <p:cNvPr id="3" name="Subtitle 2">
            <a:extLst>
              <a:ext uri="{FF2B5EF4-FFF2-40B4-BE49-F238E27FC236}">
                <a16:creationId xmlns:a16="http://schemas.microsoft.com/office/drawing/2014/main" id="{F51E3198-DB00-A23B-3F72-725640F1AC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T"/>
          </a:p>
        </p:txBody>
      </p:sp>
      <p:sp>
        <p:nvSpPr>
          <p:cNvPr id="4" name="Date Placeholder 3">
            <a:extLst>
              <a:ext uri="{FF2B5EF4-FFF2-40B4-BE49-F238E27FC236}">
                <a16:creationId xmlns:a16="http://schemas.microsoft.com/office/drawing/2014/main" id="{9D2844E4-6170-0B8F-9330-E6DE39C19EFE}"/>
              </a:ext>
            </a:extLst>
          </p:cNvPr>
          <p:cNvSpPr>
            <a:spLocks noGrp="1"/>
          </p:cNvSpPr>
          <p:nvPr>
            <p:ph type="dt" sz="half" idx="10"/>
          </p:nvPr>
        </p:nvSpPr>
        <p:spPr/>
        <p:txBody>
          <a:bodyPr/>
          <a:lstStyle/>
          <a:p>
            <a:fld id="{E36B4622-9E45-4244-B4D4-BF4FDA3A0BC3}" type="datetime1">
              <a:rPr lang="LID4096" smtClean="0"/>
              <a:t>12/07/2023</a:t>
            </a:fld>
            <a:endParaRPr lang="en-LT"/>
          </a:p>
        </p:txBody>
      </p:sp>
      <p:sp>
        <p:nvSpPr>
          <p:cNvPr id="5" name="Footer Placeholder 4">
            <a:extLst>
              <a:ext uri="{FF2B5EF4-FFF2-40B4-BE49-F238E27FC236}">
                <a16:creationId xmlns:a16="http://schemas.microsoft.com/office/drawing/2014/main" id="{EAE6C227-DA46-1421-E8C5-3C20DBD3FA13}"/>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2F8BD598-21F0-C2FC-5626-80DF9966F09A}"/>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10" name="Picture 9" descr="A colorful dots on a white background&#10;&#10;Description automatically generated">
            <a:extLst>
              <a:ext uri="{FF2B5EF4-FFF2-40B4-BE49-F238E27FC236}">
                <a16:creationId xmlns:a16="http://schemas.microsoft.com/office/drawing/2014/main" id="{4E0D3676-9626-0F83-A665-594857CBEE2E}"/>
              </a:ext>
            </a:extLst>
          </p:cNvPr>
          <p:cNvPicPr>
            <a:picLocks noChangeAspect="1"/>
          </p:cNvPicPr>
          <p:nvPr userDrawn="1"/>
        </p:nvPicPr>
        <p:blipFill>
          <a:blip r:embed="rId2"/>
          <a:stretch>
            <a:fillRect/>
          </a:stretch>
        </p:blipFill>
        <p:spPr>
          <a:xfrm>
            <a:off x="-348718" y="-53853"/>
            <a:ext cx="12671346" cy="7127632"/>
          </a:xfrm>
          <a:prstGeom prst="rect">
            <a:avLst/>
          </a:prstGeom>
        </p:spPr>
      </p:pic>
    </p:spTree>
    <p:extLst>
      <p:ext uri="{BB962C8B-B14F-4D97-AF65-F5344CB8AC3E}">
        <p14:creationId xmlns:p14="http://schemas.microsoft.com/office/powerpoint/2010/main" val="153223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DB22-FF4A-4F6D-39A2-CDCCA56EE9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Picture Placeholder 2">
            <a:extLst>
              <a:ext uri="{FF2B5EF4-FFF2-40B4-BE49-F238E27FC236}">
                <a16:creationId xmlns:a16="http://schemas.microsoft.com/office/drawing/2014/main" id="{91C32BB1-C7C9-3533-58B1-428C47E4DE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a:p>
        </p:txBody>
      </p:sp>
      <p:sp>
        <p:nvSpPr>
          <p:cNvPr id="4" name="Text Placeholder 3">
            <a:extLst>
              <a:ext uri="{FF2B5EF4-FFF2-40B4-BE49-F238E27FC236}">
                <a16:creationId xmlns:a16="http://schemas.microsoft.com/office/drawing/2014/main" id="{DE8578D3-9D24-FF55-57EF-7D5E46E25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56F6A2-7A0F-BD69-744C-1614C60E6930}"/>
              </a:ext>
            </a:extLst>
          </p:cNvPr>
          <p:cNvSpPr>
            <a:spLocks noGrp="1"/>
          </p:cNvSpPr>
          <p:nvPr>
            <p:ph type="dt" sz="half" idx="10"/>
          </p:nvPr>
        </p:nvSpPr>
        <p:spPr/>
        <p:txBody>
          <a:bodyPr/>
          <a:lstStyle/>
          <a:p>
            <a:fld id="{CE1B53FC-1299-419F-BCD0-CFE6EC760A76}" type="datetime1">
              <a:rPr lang="LID4096" smtClean="0"/>
              <a:t>12/07/2023</a:t>
            </a:fld>
            <a:endParaRPr lang="en-LT"/>
          </a:p>
        </p:txBody>
      </p:sp>
      <p:sp>
        <p:nvSpPr>
          <p:cNvPr id="6" name="Footer Placeholder 5">
            <a:extLst>
              <a:ext uri="{FF2B5EF4-FFF2-40B4-BE49-F238E27FC236}">
                <a16:creationId xmlns:a16="http://schemas.microsoft.com/office/drawing/2014/main" id="{C508CF13-C7B4-36CA-3DD9-B225876DF5B6}"/>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6586390F-30B9-D9B2-BAB5-6D8C1894F82F}"/>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9" name="Picture 8">
            <a:extLst>
              <a:ext uri="{FF2B5EF4-FFF2-40B4-BE49-F238E27FC236}">
                <a16:creationId xmlns:a16="http://schemas.microsoft.com/office/drawing/2014/main" id="{7396650C-C87A-4A78-5FFA-3C2FEAB2A5E7}"/>
              </a:ext>
            </a:extLst>
          </p:cNvPr>
          <p:cNvPicPr>
            <a:picLocks noChangeAspect="1"/>
          </p:cNvPicPr>
          <p:nvPr userDrawn="1"/>
        </p:nvPicPr>
        <p:blipFill>
          <a:blip r:embed="rId2"/>
          <a:stretch>
            <a:fillRect/>
          </a:stretch>
        </p:blipFill>
        <p:spPr>
          <a:xfrm>
            <a:off x="9316435" y="343015"/>
            <a:ext cx="2513892" cy="640959"/>
          </a:xfrm>
          <a:prstGeom prst="rect">
            <a:avLst/>
          </a:prstGeom>
        </p:spPr>
      </p:pic>
    </p:spTree>
    <p:extLst>
      <p:ext uri="{BB962C8B-B14F-4D97-AF65-F5344CB8AC3E}">
        <p14:creationId xmlns:p14="http://schemas.microsoft.com/office/powerpoint/2010/main" val="82513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147D-BB97-B634-C219-DFE8094458EF}"/>
              </a:ext>
            </a:extLst>
          </p:cNvPr>
          <p:cNvSpPr>
            <a:spLocks noGrp="1"/>
          </p:cNvSpPr>
          <p:nvPr>
            <p:ph type="title"/>
          </p:nvPr>
        </p:nvSpPr>
        <p:spPr/>
        <p:txBody>
          <a:bodyPr/>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271662B4-31B9-0104-1BF2-3CEA2C64731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114CF92D-5D18-C252-6AB5-730089BE3A68}"/>
              </a:ext>
            </a:extLst>
          </p:cNvPr>
          <p:cNvSpPr>
            <a:spLocks noGrp="1"/>
          </p:cNvSpPr>
          <p:nvPr>
            <p:ph type="dt" sz="half" idx="10"/>
          </p:nvPr>
        </p:nvSpPr>
        <p:spPr/>
        <p:txBody>
          <a:bodyPr/>
          <a:lstStyle/>
          <a:p>
            <a:fld id="{C4B23A60-DA12-4E6A-BE8C-90D9425D989B}" type="datetime1">
              <a:rPr lang="LID4096" smtClean="0"/>
              <a:t>12/07/2023</a:t>
            </a:fld>
            <a:endParaRPr lang="en-LT"/>
          </a:p>
        </p:txBody>
      </p:sp>
      <p:sp>
        <p:nvSpPr>
          <p:cNvPr id="5" name="Footer Placeholder 4">
            <a:extLst>
              <a:ext uri="{FF2B5EF4-FFF2-40B4-BE49-F238E27FC236}">
                <a16:creationId xmlns:a16="http://schemas.microsoft.com/office/drawing/2014/main" id="{684F8023-DE3F-91D5-6009-EEB8504B703F}"/>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A67DD4C6-4B3E-9B7A-D383-4930D9382D39}"/>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8" name="Picture 7">
            <a:extLst>
              <a:ext uri="{FF2B5EF4-FFF2-40B4-BE49-F238E27FC236}">
                <a16:creationId xmlns:a16="http://schemas.microsoft.com/office/drawing/2014/main" id="{38F65109-E491-B55F-1E73-31EAB3AF6EEF}"/>
              </a:ext>
            </a:extLst>
          </p:cNvPr>
          <p:cNvPicPr>
            <a:picLocks noChangeAspect="1"/>
          </p:cNvPicPr>
          <p:nvPr userDrawn="1"/>
        </p:nvPicPr>
        <p:blipFill>
          <a:blip r:embed="rId2"/>
          <a:stretch>
            <a:fillRect/>
          </a:stretch>
        </p:blipFill>
        <p:spPr>
          <a:xfrm>
            <a:off x="9316435" y="343015"/>
            <a:ext cx="2513892" cy="640959"/>
          </a:xfrm>
          <a:prstGeom prst="rect">
            <a:avLst/>
          </a:prstGeom>
        </p:spPr>
      </p:pic>
    </p:spTree>
    <p:extLst>
      <p:ext uri="{BB962C8B-B14F-4D97-AF65-F5344CB8AC3E}">
        <p14:creationId xmlns:p14="http://schemas.microsoft.com/office/powerpoint/2010/main" val="720803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F68AB-8F89-90E6-2010-E7605619869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2B22B9DF-F9FC-FF06-8FA4-0C03321CC3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B4DB2C51-7EC9-C599-9E06-0157BAFA6459}"/>
              </a:ext>
            </a:extLst>
          </p:cNvPr>
          <p:cNvSpPr>
            <a:spLocks noGrp="1"/>
          </p:cNvSpPr>
          <p:nvPr>
            <p:ph type="dt" sz="half" idx="10"/>
          </p:nvPr>
        </p:nvSpPr>
        <p:spPr/>
        <p:txBody>
          <a:bodyPr/>
          <a:lstStyle/>
          <a:p>
            <a:fld id="{CBF3975C-A71C-4809-A251-CEC9A1273112}" type="datetime1">
              <a:rPr lang="LID4096" smtClean="0"/>
              <a:t>12/07/2023</a:t>
            </a:fld>
            <a:endParaRPr lang="en-LT"/>
          </a:p>
        </p:txBody>
      </p:sp>
      <p:sp>
        <p:nvSpPr>
          <p:cNvPr id="5" name="Footer Placeholder 4">
            <a:extLst>
              <a:ext uri="{FF2B5EF4-FFF2-40B4-BE49-F238E27FC236}">
                <a16:creationId xmlns:a16="http://schemas.microsoft.com/office/drawing/2014/main" id="{6E55CC3C-7D07-3883-9971-1241574D81F1}"/>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2A2047E7-03D8-4254-DC56-DEA04623E5F5}"/>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8" name="Picture 7">
            <a:extLst>
              <a:ext uri="{FF2B5EF4-FFF2-40B4-BE49-F238E27FC236}">
                <a16:creationId xmlns:a16="http://schemas.microsoft.com/office/drawing/2014/main" id="{A8F59407-7B02-6519-86D6-61BF4D5F837F}"/>
              </a:ext>
            </a:extLst>
          </p:cNvPr>
          <p:cNvPicPr>
            <a:picLocks noChangeAspect="1"/>
          </p:cNvPicPr>
          <p:nvPr userDrawn="1"/>
        </p:nvPicPr>
        <p:blipFill>
          <a:blip r:embed="rId2"/>
          <a:stretch>
            <a:fillRect/>
          </a:stretch>
        </p:blipFill>
        <p:spPr>
          <a:xfrm>
            <a:off x="9316435" y="343015"/>
            <a:ext cx="2513892" cy="640959"/>
          </a:xfrm>
          <a:prstGeom prst="rect">
            <a:avLst/>
          </a:prstGeom>
        </p:spPr>
      </p:pic>
    </p:spTree>
    <p:extLst>
      <p:ext uri="{BB962C8B-B14F-4D97-AF65-F5344CB8AC3E}">
        <p14:creationId xmlns:p14="http://schemas.microsoft.com/office/powerpoint/2010/main" val="91331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D2E7-B807-8AA4-1CE8-8DC5288BB0FA}"/>
              </a:ext>
            </a:extLst>
          </p:cNvPr>
          <p:cNvSpPr>
            <a:spLocks noGrp="1"/>
          </p:cNvSpPr>
          <p:nvPr>
            <p:ph type="title"/>
          </p:nvPr>
        </p:nvSpPr>
        <p:spPr>
          <a:xfrm>
            <a:off x="838200" y="1292569"/>
            <a:ext cx="10515600" cy="913918"/>
          </a:xfrm>
        </p:spPr>
        <p:txBody>
          <a:bodyPr/>
          <a:lstStyle>
            <a:lvl1pPr>
              <a:defRPr>
                <a:solidFill>
                  <a:srgbClr val="192D4C"/>
                </a:solidFill>
                <a:latin typeface="Roboto Lt" pitchFamily="2" charset="0"/>
                <a:ea typeface="Roboto Lt" pitchFamily="2" charset="0"/>
              </a:defRPr>
            </a:lvl1pPr>
          </a:lstStyle>
          <a:p>
            <a:r>
              <a:rPr lang="en-GB" dirty="0"/>
              <a:t>Click to edit Master title style</a:t>
            </a:r>
            <a:endParaRPr lang="en-LT" dirty="0"/>
          </a:p>
        </p:txBody>
      </p:sp>
      <p:sp>
        <p:nvSpPr>
          <p:cNvPr id="3" name="Content Placeholder 2">
            <a:extLst>
              <a:ext uri="{FF2B5EF4-FFF2-40B4-BE49-F238E27FC236}">
                <a16:creationId xmlns:a16="http://schemas.microsoft.com/office/drawing/2014/main" id="{102545F5-7E14-7FCD-0BE2-275CF0312466}"/>
              </a:ext>
            </a:extLst>
          </p:cNvPr>
          <p:cNvSpPr>
            <a:spLocks noGrp="1"/>
          </p:cNvSpPr>
          <p:nvPr>
            <p:ph idx="1"/>
          </p:nvPr>
        </p:nvSpPr>
        <p:spPr>
          <a:xfrm>
            <a:off x="838200" y="2206487"/>
            <a:ext cx="10515600" cy="3970476"/>
          </a:xfrm>
        </p:spPr>
        <p:txBody>
          <a:bodyPr/>
          <a:lstStyle>
            <a:lvl1pPr>
              <a:defRPr b="0" i="0">
                <a:solidFill>
                  <a:srgbClr val="192D4C"/>
                </a:solidFill>
                <a:latin typeface="Roboto Th" pitchFamily="2" charset="0"/>
                <a:ea typeface="Roboto Th" pitchFamily="2" charset="0"/>
              </a:defRPr>
            </a:lvl1pPr>
            <a:lvl2pPr>
              <a:defRPr b="0" i="0">
                <a:solidFill>
                  <a:srgbClr val="192D4C"/>
                </a:solidFill>
                <a:latin typeface="Roboto Th" pitchFamily="2" charset="0"/>
                <a:ea typeface="Roboto Th" pitchFamily="2" charset="0"/>
              </a:defRPr>
            </a:lvl2pPr>
            <a:lvl3pPr>
              <a:defRPr b="0" i="0">
                <a:solidFill>
                  <a:srgbClr val="192D4C"/>
                </a:solidFill>
                <a:latin typeface="Roboto Th" pitchFamily="2" charset="0"/>
                <a:ea typeface="Roboto Th" pitchFamily="2" charset="0"/>
              </a:defRPr>
            </a:lvl3pPr>
            <a:lvl4pPr>
              <a:defRPr b="0" i="0">
                <a:solidFill>
                  <a:srgbClr val="192D4C"/>
                </a:solidFill>
                <a:latin typeface="Roboto Th" pitchFamily="2" charset="0"/>
                <a:ea typeface="Roboto Th" pitchFamily="2" charset="0"/>
              </a:defRPr>
            </a:lvl4pPr>
            <a:lvl5pPr>
              <a:defRPr b="0" i="0">
                <a:solidFill>
                  <a:srgbClr val="192D4C"/>
                </a:solidFill>
                <a:latin typeface="Roboto Th" pitchFamily="2" charset="0"/>
                <a:ea typeface="Roboto Th"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T" dirty="0"/>
          </a:p>
        </p:txBody>
      </p:sp>
      <p:sp>
        <p:nvSpPr>
          <p:cNvPr id="4" name="Date Placeholder 3">
            <a:extLst>
              <a:ext uri="{FF2B5EF4-FFF2-40B4-BE49-F238E27FC236}">
                <a16:creationId xmlns:a16="http://schemas.microsoft.com/office/drawing/2014/main" id="{A57943FF-173A-AE2C-0204-262539A3B9E6}"/>
              </a:ext>
            </a:extLst>
          </p:cNvPr>
          <p:cNvSpPr>
            <a:spLocks noGrp="1"/>
          </p:cNvSpPr>
          <p:nvPr>
            <p:ph type="dt" sz="half" idx="10"/>
          </p:nvPr>
        </p:nvSpPr>
        <p:spPr/>
        <p:txBody>
          <a:bodyPr/>
          <a:lstStyle/>
          <a:p>
            <a:fld id="{02FC9C22-A281-4F48-B25E-3468FEC4939E}" type="datetime1">
              <a:rPr lang="LID4096" smtClean="0"/>
              <a:t>12/07/2023</a:t>
            </a:fld>
            <a:endParaRPr lang="en-LT"/>
          </a:p>
        </p:txBody>
      </p:sp>
      <p:sp>
        <p:nvSpPr>
          <p:cNvPr id="5" name="Footer Placeholder 4">
            <a:extLst>
              <a:ext uri="{FF2B5EF4-FFF2-40B4-BE49-F238E27FC236}">
                <a16:creationId xmlns:a16="http://schemas.microsoft.com/office/drawing/2014/main" id="{6EF930A9-2FF7-BCDD-9BC4-E9A2061CBC4B}"/>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4837E804-A8EE-C29E-08C0-F9D171E6F398}"/>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7" name="Picture 6">
            <a:extLst>
              <a:ext uri="{FF2B5EF4-FFF2-40B4-BE49-F238E27FC236}">
                <a16:creationId xmlns:a16="http://schemas.microsoft.com/office/drawing/2014/main" id="{7956ACB7-F549-B2B9-E726-16F8B956493F}"/>
              </a:ext>
            </a:extLst>
          </p:cNvPr>
          <p:cNvPicPr>
            <a:picLocks noChangeAspect="1"/>
          </p:cNvPicPr>
          <p:nvPr userDrawn="1"/>
        </p:nvPicPr>
        <p:blipFill>
          <a:blip r:embed="rId2"/>
          <a:stretch>
            <a:fillRect/>
          </a:stretch>
        </p:blipFill>
        <p:spPr>
          <a:xfrm>
            <a:off x="9316435" y="343015"/>
            <a:ext cx="2513892" cy="640959"/>
          </a:xfrm>
          <a:prstGeom prst="rect">
            <a:avLst/>
          </a:prstGeom>
        </p:spPr>
      </p:pic>
    </p:spTree>
    <p:extLst>
      <p:ext uri="{BB962C8B-B14F-4D97-AF65-F5344CB8AC3E}">
        <p14:creationId xmlns:p14="http://schemas.microsoft.com/office/powerpoint/2010/main" val="157834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25A21F-77E7-AA4D-2692-85F7D2FB88EB}"/>
              </a:ext>
            </a:extLst>
          </p:cNvPr>
          <p:cNvSpPr>
            <a:spLocks noGrp="1"/>
          </p:cNvSpPr>
          <p:nvPr>
            <p:ph type="dt" sz="half" idx="10"/>
          </p:nvPr>
        </p:nvSpPr>
        <p:spPr/>
        <p:txBody>
          <a:bodyPr/>
          <a:lstStyle/>
          <a:p>
            <a:fld id="{94F433D8-61CE-414C-BA3A-6A12D4FBE0F4}" type="datetime1">
              <a:rPr lang="LID4096" smtClean="0"/>
              <a:t>12/07/2023</a:t>
            </a:fld>
            <a:endParaRPr lang="en-LT"/>
          </a:p>
        </p:txBody>
      </p:sp>
      <p:sp>
        <p:nvSpPr>
          <p:cNvPr id="5" name="Footer Placeholder 4">
            <a:extLst>
              <a:ext uri="{FF2B5EF4-FFF2-40B4-BE49-F238E27FC236}">
                <a16:creationId xmlns:a16="http://schemas.microsoft.com/office/drawing/2014/main" id="{95B135C7-9D38-AEA9-415A-679C40D8D756}"/>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9F6A0AF3-B9DE-9777-C1BD-031F24A7E12D}"/>
              </a:ext>
            </a:extLst>
          </p:cNvPr>
          <p:cNvSpPr>
            <a:spLocks noGrp="1"/>
          </p:cNvSpPr>
          <p:nvPr>
            <p:ph type="sldNum" sz="quarter" idx="12"/>
          </p:nvPr>
        </p:nvSpPr>
        <p:spPr/>
        <p:txBody>
          <a:bodyPr/>
          <a:lstStyle/>
          <a:p>
            <a:fld id="{46B0ED6E-1867-4E49-A09E-B49565F88D5F}" type="slidenum">
              <a:rPr lang="en-LT" smtClean="0"/>
              <a:t>‹#›</a:t>
            </a:fld>
            <a:endParaRPr lang="en-LT"/>
          </a:p>
        </p:txBody>
      </p:sp>
      <p:sp>
        <p:nvSpPr>
          <p:cNvPr id="14" name="Title 1">
            <a:extLst>
              <a:ext uri="{FF2B5EF4-FFF2-40B4-BE49-F238E27FC236}">
                <a16:creationId xmlns:a16="http://schemas.microsoft.com/office/drawing/2014/main" id="{6D75D3DB-98F9-C3AE-E834-FAC900D8F6C8}"/>
              </a:ext>
            </a:extLst>
          </p:cNvPr>
          <p:cNvSpPr>
            <a:spLocks noGrp="1"/>
          </p:cNvSpPr>
          <p:nvPr>
            <p:ph type="title"/>
          </p:nvPr>
        </p:nvSpPr>
        <p:spPr>
          <a:xfrm>
            <a:off x="459060" y="3220173"/>
            <a:ext cx="6213090" cy="762601"/>
          </a:xfrm>
        </p:spPr>
        <p:txBody>
          <a:bodyPr>
            <a:normAutofit/>
          </a:bodyPr>
          <a:lstStyle>
            <a:lvl1pPr>
              <a:defRPr sz="3600">
                <a:solidFill>
                  <a:srgbClr val="192D4C"/>
                </a:solidFill>
                <a:latin typeface="Roboto Lt" pitchFamily="2" charset="0"/>
                <a:ea typeface="Roboto Lt" pitchFamily="2" charset="0"/>
              </a:defRPr>
            </a:lvl1pPr>
          </a:lstStyle>
          <a:p>
            <a:r>
              <a:rPr lang="en-GB" dirty="0"/>
              <a:t>Click to edit Master title style</a:t>
            </a:r>
            <a:endParaRPr lang="en-LT" dirty="0"/>
          </a:p>
        </p:txBody>
      </p:sp>
      <p:sp>
        <p:nvSpPr>
          <p:cNvPr id="15" name="Text Placeholder 17">
            <a:extLst>
              <a:ext uri="{FF2B5EF4-FFF2-40B4-BE49-F238E27FC236}">
                <a16:creationId xmlns:a16="http://schemas.microsoft.com/office/drawing/2014/main" id="{0F00B56D-3BC7-168F-E80E-73C34FE032BD}"/>
              </a:ext>
            </a:extLst>
          </p:cNvPr>
          <p:cNvSpPr>
            <a:spLocks noGrp="1"/>
          </p:cNvSpPr>
          <p:nvPr>
            <p:ph type="body" sz="quarter" idx="15"/>
          </p:nvPr>
        </p:nvSpPr>
        <p:spPr>
          <a:xfrm>
            <a:off x="459058" y="3982774"/>
            <a:ext cx="5060795" cy="1844675"/>
          </a:xfrm>
        </p:spPr>
        <p:txBody>
          <a:bodyPr/>
          <a:lstStyle>
            <a:lvl1pPr marL="0" indent="0">
              <a:buNone/>
              <a:defRPr b="0" i="0">
                <a:latin typeface="Roboto Th" pitchFamily="2" charset="0"/>
                <a:ea typeface="Roboto Th" pitchFamily="2" charset="0"/>
              </a:defRPr>
            </a:lvl1pPr>
          </a:lstStyle>
          <a:p>
            <a:pPr lvl="0"/>
            <a:endParaRPr lang="en-LT" dirty="0"/>
          </a:p>
        </p:txBody>
      </p:sp>
      <p:sp>
        <p:nvSpPr>
          <p:cNvPr id="16" name="Picture Placeholder 22">
            <a:extLst>
              <a:ext uri="{FF2B5EF4-FFF2-40B4-BE49-F238E27FC236}">
                <a16:creationId xmlns:a16="http://schemas.microsoft.com/office/drawing/2014/main" id="{86931323-539A-D386-38FB-7387F3437176}"/>
              </a:ext>
            </a:extLst>
          </p:cNvPr>
          <p:cNvSpPr>
            <a:spLocks noGrp="1"/>
          </p:cNvSpPr>
          <p:nvPr>
            <p:ph type="pic" sz="quarter" idx="16"/>
          </p:nvPr>
        </p:nvSpPr>
        <p:spPr>
          <a:xfrm>
            <a:off x="6570617" y="1985554"/>
            <a:ext cx="7590212" cy="7537507"/>
          </a:xfrm>
          <a:prstGeom prst="ellipse">
            <a:avLst/>
          </a:prstGeom>
        </p:spPr>
        <p:txBody>
          <a:bodyPr/>
          <a:lstStyle/>
          <a:p>
            <a:endParaRPr lang="en-LT"/>
          </a:p>
        </p:txBody>
      </p:sp>
      <p:pic>
        <p:nvPicPr>
          <p:cNvPr id="3" name="Picture 2">
            <a:extLst>
              <a:ext uri="{FF2B5EF4-FFF2-40B4-BE49-F238E27FC236}">
                <a16:creationId xmlns:a16="http://schemas.microsoft.com/office/drawing/2014/main" id="{B6C3279D-51D2-7F87-174E-4B949A60A97C}"/>
              </a:ext>
            </a:extLst>
          </p:cNvPr>
          <p:cNvPicPr>
            <a:picLocks noChangeAspect="1"/>
          </p:cNvPicPr>
          <p:nvPr userDrawn="1"/>
        </p:nvPicPr>
        <p:blipFill>
          <a:blip r:embed="rId3"/>
          <a:stretch>
            <a:fillRect/>
          </a:stretch>
        </p:blipFill>
        <p:spPr>
          <a:xfrm>
            <a:off x="9316435" y="343015"/>
            <a:ext cx="2513892" cy="640959"/>
          </a:xfrm>
          <a:prstGeom prst="rect">
            <a:avLst/>
          </a:prstGeom>
        </p:spPr>
      </p:pic>
    </p:spTree>
    <p:extLst>
      <p:ext uri="{BB962C8B-B14F-4D97-AF65-F5344CB8AC3E}">
        <p14:creationId xmlns:p14="http://schemas.microsoft.com/office/powerpoint/2010/main" val="92352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F9E3-152E-1EB9-461D-B69F2AED8A94}"/>
              </a:ext>
            </a:extLst>
          </p:cNvPr>
          <p:cNvSpPr>
            <a:spLocks noGrp="1"/>
          </p:cNvSpPr>
          <p:nvPr>
            <p:ph type="title"/>
          </p:nvPr>
        </p:nvSpPr>
        <p:spPr>
          <a:xfrm>
            <a:off x="459060" y="3220173"/>
            <a:ext cx="6213090" cy="762601"/>
          </a:xfrm>
        </p:spPr>
        <p:txBody>
          <a:bodyPr>
            <a:normAutofit/>
          </a:bodyPr>
          <a:lstStyle>
            <a:lvl1pPr>
              <a:defRPr sz="3600">
                <a:solidFill>
                  <a:srgbClr val="192D4C"/>
                </a:solidFill>
                <a:latin typeface="Roboto Lt" pitchFamily="2" charset="0"/>
                <a:ea typeface="Roboto Lt" pitchFamily="2" charset="0"/>
              </a:defRPr>
            </a:lvl1pPr>
          </a:lstStyle>
          <a:p>
            <a:r>
              <a:rPr lang="en-GB" dirty="0"/>
              <a:t>Click to edit Master title style</a:t>
            </a:r>
            <a:endParaRPr lang="en-LT" dirty="0"/>
          </a:p>
        </p:txBody>
      </p:sp>
      <p:sp>
        <p:nvSpPr>
          <p:cNvPr id="5" name="Date Placeholder 4">
            <a:extLst>
              <a:ext uri="{FF2B5EF4-FFF2-40B4-BE49-F238E27FC236}">
                <a16:creationId xmlns:a16="http://schemas.microsoft.com/office/drawing/2014/main" id="{3822FEB7-0E98-C207-78C2-287DE0301A0D}"/>
              </a:ext>
            </a:extLst>
          </p:cNvPr>
          <p:cNvSpPr>
            <a:spLocks noGrp="1"/>
          </p:cNvSpPr>
          <p:nvPr>
            <p:ph type="dt" sz="half" idx="10"/>
          </p:nvPr>
        </p:nvSpPr>
        <p:spPr/>
        <p:txBody>
          <a:bodyPr/>
          <a:lstStyle/>
          <a:p>
            <a:fld id="{44BC342B-DF7D-4064-B064-69610252B3C0}" type="datetime1">
              <a:rPr lang="LID4096" smtClean="0"/>
              <a:t>12/07/2023</a:t>
            </a:fld>
            <a:endParaRPr lang="en-LT"/>
          </a:p>
        </p:txBody>
      </p:sp>
      <p:sp>
        <p:nvSpPr>
          <p:cNvPr id="6" name="Footer Placeholder 5">
            <a:extLst>
              <a:ext uri="{FF2B5EF4-FFF2-40B4-BE49-F238E27FC236}">
                <a16:creationId xmlns:a16="http://schemas.microsoft.com/office/drawing/2014/main" id="{F8B8ACB6-CC37-A808-19C9-4556048CA784}"/>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73B5FD30-E2A1-DA75-F29D-33E335D0ADDA}"/>
              </a:ext>
            </a:extLst>
          </p:cNvPr>
          <p:cNvSpPr>
            <a:spLocks noGrp="1"/>
          </p:cNvSpPr>
          <p:nvPr>
            <p:ph type="sldNum" sz="quarter" idx="12"/>
          </p:nvPr>
        </p:nvSpPr>
        <p:spPr/>
        <p:txBody>
          <a:bodyPr/>
          <a:lstStyle/>
          <a:p>
            <a:fld id="{46B0ED6E-1867-4E49-A09E-B49565F88D5F}" type="slidenum">
              <a:rPr lang="en-LT" smtClean="0"/>
              <a:t>‹#›</a:t>
            </a:fld>
            <a:endParaRPr lang="en-LT"/>
          </a:p>
        </p:txBody>
      </p:sp>
      <p:sp>
        <p:nvSpPr>
          <p:cNvPr id="16" name="Picture Placeholder 15">
            <a:extLst>
              <a:ext uri="{FF2B5EF4-FFF2-40B4-BE49-F238E27FC236}">
                <a16:creationId xmlns:a16="http://schemas.microsoft.com/office/drawing/2014/main" id="{D349E36E-1E93-BCF7-08E6-793D32E28CAB}"/>
              </a:ext>
            </a:extLst>
          </p:cNvPr>
          <p:cNvSpPr>
            <a:spLocks noGrp="1"/>
          </p:cNvSpPr>
          <p:nvPr>
            <p:ph type="pic" sz="quarter" idx="14"/>
          </p:nvPr>
        </p:nvSpPr>
        <p:spPr>
          <a:xfrm>
            <a:off x="939073" y="-1301582"/>
            <a:ext cx="4110330" cy="4110330"/>
          </a:xfrm>
          <a:prstGeom prst="ellipse">
            <a:avLst/>
          </a:prstGeom>
        </p:spPr>
        <p:txBody>
          <a:bodyPr/>
          <a:lstStyle/>
          <a:p>
            <a:endParaRPr lang="en-LT"/>
          </a:p>
        </p:txBody>
      </p:sp>
      <p:sp>
        <p:nvSpPr>
          <p:cNvPr id="18" name="Text Placeholder 17">
            <a:extLst>
              <a:ext uri="{FF2B5EF4-FFF2-40B4-BE49-F238E27FC236}">
                <a16:creationId xmlns:a16="http://schemas.microsoft.com/office/drawing/2014/main" id="{89EBC014-A27E-E41C-6A59-2DC661B0511E}"/>
              </a:ext>
            </a:extLst>
          </p:cNvPr>
          <p:cNvSpPr>
            <a:spLocks noGrp="1"/>
          </p:cNvSpPr>
          <p:nvPr>
            <p:ph type="body" sz="quarter" idx="15"/>
          </p:nvPr>
        </p:nvSpPr>
        <p:spPr>
          <a:xfrm>
            <a:off x="459058" y="3982774"/>
            <a:ext cx="5060795" cy="1844675"/>
          </a:xfrm>
        </p:spPr>
        <p:txBody>
          <a:bodyPr/>
          <a:lstStyle>
            <a:lvl1pPr marL="0" indent="0">
              <a:buNone/>
              <a:defRPr b="0" i="0">
                <a:latin typeface="Roboto Th" pitchFamily="2" charset="0"/>
                <a:ea typeface="Roboto Th" pitchFamily="2" charset="0"/>
              </a:defRPr>
            </a:lvl1pPr>
          </a:lstStyle>
          <a:p>
            <a:pPr lvl="0"/>
            <a:endParaRPr lang="en-LT" dirty="0"/>
          </a:p>
        </p:txBody>
      </p:sp>
      <p:sp>
        <p:nvSpPr>
          <p:cNvPr id="23" name="Picture Placeholder 22">
            <a:extLst>
              <a:ext uri="{FF2B5EF4-FFF2-40B4-BE49-F238E27FC236}">
                <a16:creationId xmlns:a16="http://schemas.microsoft.com/office/drawing/2014/main" id="{A2A1DB65-EE0C-858A-9E78-87111D0B7198}"/>
              </a:ext>
            </a:extLst>
          </p:cNvPr>
          <p:cNvSpPr>
            <a:spLocks noGrp="1"/>
          </p:cNvSpPr>
          <p:nvPr>
            <p:ph type="pic" sz="quarter" idx="16"/>
          </p:nvPr>
        </p:nvSpPr>
        <p:spPr>
          <a:xfrm>
            <a:off x="6544491" y="1965029"/>
            <a:ext cx="7599612" cy="7597221"/>
          </a:xfrm>
          <a:prstGeom prst="ellipse">
            <a:avLst/>
          </a:prstGeom>
        </p:spPr>
        <p:txBody>
          <a:bodyPr/>
          <a:lstStyle/>
          <a:p>
            <a:endParaRPr lang="en-LT"/>
          </a:p>
        </p:txBody>
      </p:sp>
      <p:pic>
        <p:nvPicPr>
          <p:cNvPr id="3" name="Picture 2">
            <a:extLst>
              <a:ext uri="{FF2B5EF4-FFF2-40B4-BE49-F238E27FC236}">
                <a16:creationId xmlns:a16="http://schemas.microsoft.com/office/drawing/2014/main" id="{FB557FE1-3FB3-F8A1-A1DA-C4593ACF0CDE}"/>
              </a:ext>
            </a:extLst>
          </p:cNvPr>
          <p:cNvPicPr>
            <a:picLocks noChangeAspect="1"/>
          </p:cNvPicPr>
          <p:nvPr userDrawn="1"/>
        </p:nvPicPr>
        <p:blipFill>
          <a:blip r:embed="rId3"/>
          <a:stretch>
            <a:fillRect/>
          </a:stretch>
        </p:blipFill>
        <p:spPr>
          <a:xfrm>
            <a:off x="9316435" y="343015"/>
            <a:ext cx="2513892" cy="640959"/>
          </a:xfrm>
          <a:prstGeom prst="rect">
            <a:avLst/>
          </a:prstGeom>
        </p:spPr>
      </p:pic>
    </p:spTree>
    <p:extLst>
      <p:ext uri="{BB962C8B-B14F-4D97-AF65-F5344CB8AC3E}">
        <p14:creationId xmlns:p14="http://schemas.microsoft.com/office/powerpoint/2010/main" val="112827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30BD-764B-6323-0864-ED96CC001060}"/>
              </a:ext>
            </a:extLst>
          </p:cNvPr>
          <p:cNvSpPr>
            <a:spLocks noGrp="1"/>
          </p:cNvSpPr>
          <p:nvPr>
            <p:ph type="title"/>
          </p:nvPr>
        </p:nvSpPr>
        <p:spPr>
          <a:xfrm>
            <a:off x="839788" y="365125"/>
            <a:ext cx="10515600" cy="1325563"/>
          </a:xfrm>
        </p:spPr>
        <p:txBody>
          <a:bodyPr/>
          <a:lstStyle/>
          <a:p>
            <a:r>
              <a:rPr lang="en-GB"/>
              <a:t>Click to edit Master title style</a:t>
            </a:r>
            <a:endParaRPr lang="en-LT"/>
          </a:p>
        </p:txBody>
      </p:sp>
      <p:sp>
        <p:nvSpPr>
          <p:cNvPr id="3" name="Text Placeholder 2">
            <a:extLst>
              <a:ext uri="{FF2B5EF4-FFF2-40B4-BE49-F238E27FC236}">
                <a16:creationId xmlns:a16="http://schemas.microsoft.com/office/drawing/2014/main" id="{667CFFDE-3695-8FA1-1CFE-97D18A994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39E20DD-0BAC-8A64-AFCB-C7BA353DB81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Text Placeholder 4">
            <a:extLst>
              <a:ext uri="{FF2B5EF4-FFF2-40B4-BE49-F238E27FC236}">
                <a16:creationId xmlns:a16="http://schemas.microsoft.com/office/drawing/2014/main" id="{931DBB87-C5FF-1A5F-69AE-66D0B7AD20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C316C29-97CE-4DB3-3313-ACF6D1A9AA8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7" name="Date Placeholder 6">
            <a:extLst>
              <a:ext uri="{FF2B5EF4-FFF2-40B4-BE49-F238E27FC236}">
                <a16:creationId xmlns:a16="http://schemas.microsoft.com/office/drawing/2014/main" id="{0FBF3248-5C2C-08C8-C20F-DB63A3B26BA3}"/>
              </a:ext>
            </a:extLst>
          </p:cNvPr>
          <p:cNvSpPr>
            <a:spLocks noGrp="1"/>
          </p:cNvSpPr>
          <p:nvPr>
            <p:ph type="dt" sz="half" idx="10"/>
          </p:nvPr>
        </p:nvSpPr>
        <p:spPr/>
        <p:txBody>
          <a:bodyPr/>
          <a:lstStyle/>
          <a:p>
            <a:fld id="{2E59C9A0-4497-4BC0-A002-3EB04F408B2F}" type="datetime1">
              <a:rPr lang="LID4096" smtClean="0"/>
              <a:t>12/07/2023</a:t>
            </a:fld>
            <a:endParaRPr lang="en-LT"/>
          </a:p>
        </p:txBody>
      </p:sp>
      <p:sp>
        <p:nvSpPr>
          <p:cNvPr id="8" name="Footer Placeholder 7">
            <a:extLst>
              <a:ext uri="{FF2B5EF4-FFF2-40B4-BE49-F238E27FC236}">
                <a16:creationId xmlns:a16="http://schemas.microsoft.com/office/drawing/2014/main" id="{FCCC8612-2AC2-48A2-439D-78F79A115237}"/>
              </a:ext>
            </a:extLst>
          </p:cNvPr>
          <p:cNvSpPr>
            <a:spLocks noGrp="1"/>
          </p:cNvSpPr>
          <p:nvPr>
            <p:ph type="ftr" sz="quarter" idx="11"/>
          </p:nvPr>
        </p:nvSpPr>
        <p:spPr/>
        <p:txBody>
          <a:bodyPr/>
          <a:lstStyle/>
          <a:p>
            <a:endParaRPr lang="en-LT"/>
          </a:p>
        </p:txBody>
      </p:sp>
      <p:sp>
        <p:nvSpPr>
          <p:cNvPr id="9" name="Slide Number Placeholder 8">
            <a:extLst>
              <a:ext uri="{FF2B5EF4-FFF2-40B4-BE49-F238E27FC236}">
                <a16:creationId xmlns:a16="http://schemas.microsoft.com/office/drawing/2014/main" id="{2385FBE1-D346-8C92-7C4F-F7A4D29ECF12}"/>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11" name="Picture 10">
            <a:extLst>
              <a:ext uri="{FF2B5EF4-FFF2-40B4-BE49-F238E27FC236}">
                <a16:creationId xmlns:a16="http://schemas.microsoft.com/office/drawing/2014/main" id="{704CFFA0-D913-29A6-C569-0CB7B38D3C5A}"/>
              </a:ext>
            </a:extLst>
          </p:cNvPr>
          <p:cNvPicPr>
            <a:picLocks noChangeAspect="1"/>
          </p:cNvPicPr>
          <p:nvPr userDrawn="1"/>
        </p:nvPicPr>
        <p:blipFill>
          <a:blip r:embed="rId2"/>
          <a:stretch>
            <a:fillRect/>
          </a:stretch>
        </p:blipFill>
        <p:spPr>
          <a:xfrm>
            <a:off x="9316435" y="343015"/>
            <a:ext cx="2513892" cy="640959"/>
          </a:xfrm>
          <a:prstGeom prst="rect">
            <a:avLst/>
          </a:prstGeom>
        </p:spPr>
      </p:pic>
    </p:spTree>
    <p:extLst>
      <p:ext uri="{BB962C8B-B14F-4D97-AF65-F5344CB8AC3E}">
        <p14:creationId xmlns:p14="http://schemas.microsoft.com/office/powerpoint/2010/main" val="253458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99D45B-6926-1B5A-F3CE-C73DBBA9D4D6}"/>
              </a:ext>
            </a:extLst>
          </p:cNvPr>
          <p:cNvSpPr>
            <a:spLocks noGrp="1"/>
          </p:cNvSpPr>
          <p:nvPr>
            <p:ph type="dt" sz="half" idx="10"/>
          </p:nvPr>
        </p:nvSpPr>
        <p:spPr/>
        <p:txBody>
          <a:bodyPr/>
          <a:lstStyle/>
          <a:p>
            <a:fld id="{4E632379-6AC4-442F-8877-DAB3A7E55B3E}" type="datetime1">
              <a:rPr lang="LID4096" smtClean="0"/>
              <a:t>12/07/2023</a:t>
            </a:fld>
            <a:endParaRPr lang="en-LT"/>
          </a:p>
        </p:txBody>
      </p:sp>
      <p:sp>
        <p:nvSpPr>
          <p:cNvPr id="3" name="Footer Placeholder 2">
            <a:extLst>
              <a:ext uri="{FF2B5EF4-FFF2-40B4-BE49-F238E27FC236}">
                <a16:creationId xmlns:a16="http://schemas.microsoft.com/office/drawing/2014/main" id="{888F0CC7-3FEC-32C4-4B7B-8255069BC727}"/>
              </a:ext>
            </a:extLst>
          </p:cNvPr>
          <p:cNvSpPr>
            <a:spLocks noGrp="1"/>
          </p:cNvSpPr>
          <p:nvPr>
            <p:ph type="ftr" sz="quarter" idx="11"/>
          </p:nvPr>
        </p:nvSpPr>
        <p:spPr/>
        <p:txBody>
          <a:bodyPr/>
          <a:lstStyle/>
          <a:p>
            <a:endParaRPr lang="en-LT"/>
          </a:p>
        </p:txBody>
      </p:sp>
      <p:sp>
        <p:nvSpPr>
          <p:cNvPr id="4" name="Slide Number Placeholder 3">
            <a:extLst>
              <a:ext uri="{FF2B5EF4-FFF2-40B4-BE49-F238E27FC236}">
                <a16:creationId xmlns:a16="http://schemas.microsoft.com/office/drawing/2014/main" id="{06A06BF7-84C6-6DEF-DF34-3D080D64D6CA}"/>
              </a:ext>
            </a:extLst>
          </p:cNvPr>
          <p:cNvSpPr>
            <a:spLocks noGrp="1"/>
          </p:cNvSpPr>
          <p:nvPr>
            <p:ph type="sldNum" sz="quarter" idx="12"/>
          </p:nvPr>
        </p:nvSpPr>
        <p:spPr/>
        <p:txBody>
          <a:bodyPr/>
          <a:lstStyle/>
          <a:p>
            <a:fld id="{46B0ED6E-1867-4E49-A09E-B49565F88D5F}" type="slidenum">
              <a:rPr lang="en-LT" smtClean="0"/>
              <a:t>‹#›</a:t>
            </a:fld>
            <a:endParaRPr lang="en-LT"/>
          </a:p>
        </p:txBody>
      </p:sp>
      <p:sp>
        <p:nvSpPr>
          <p:cNvPr id="9" name="Text Placeholder 8">
            <a:extLst>
              <a:ext uri="{FF2B5EF4-FFF2-40B4-BE49-F238E27FC236}">
                <a16:creationId xmlns:a16="http://schemas.microsoft.com/office/drawing/2014/main" id="{919CD50E-A2BA-A1B6-A111-B38BBD9A17B9}"/>
              </a:ext>
            </a:extLst>
          </p:cNvPr>
          <p:cNvSpPr>
            <a:spLocks noGrp="1"/>
          </p:cNvSpPr>
          <p:nvPr>
            <p:ph type="body" sz="quarter" idx="13" hasCustomPrompt="1"/>
          </p:nvPr>
        </p:nvSpPr>
        <p:spPr>
          <a:xfrm>
            <a:off x="1381758" y="2599200"/>
            <a:ext cx="1040295" cy="664700"/>
          </a:xfrm>
        </p:spPr>
        <p:txBody>
          <a:bodyPr>
            <a:normAutofit/>
          </a:bodyPr>
          <a:lstStyle>
            <a:lvl2pPr marL="457200" indent="0" algn="ctr">
              <a:buNone/>
              <a:defRPr sz="4000">
                <a:latin typeface="Roboto Lt" pitchFamily="2" charset="0"/>
                <a:ea typeface="Roboto Lt" pitchFamily="2" charset="0"/>
              </a:defRPr>
            </a:lvl2pPr>
          </a:lstStyle>
          <a:p>
            <a:pPr lvl="1"/>
            <a:r>
              <a:rPr lang="en-LT" dirty="0"/>
              <a:t>1</a:t>
            </a:r>
          </a:p>
        </p:txBody>
      </p:sp>
      <p:sp>
        <p:nvSpPr>
          <p:cNvPr id="10" name="Text Placeholder 8">
            <a:extLst>
              <a:ext uri="{FF2B5EF4-FFF2-40B4-BE49-F238E27FC236}">
                <a16:creationId xmlns:a16="http://schemas.microsoft.com/office/drawing/2014/main" id="{7DE7FADE-3DD7-40AF-6273-A40E867388FA}"/>
              </a:ext>
            </a:extLst>
          </p:cNvPr>
          <p:cNvSpPr>
            <a:spLocks noGrp="1"/>
          </p:cNvSpPr>
          <p:nvPr>
            <p:ph type="body" sz="quarter" idx="14" hasCustomPrompt="1"/>
          </p:nvPr>
        </p:nvSpPr>
        <p:spPr>
          <a:xfrm>
            <a:off x="5474533" y="2599200"/>
            <a:ext cx="1130531" cy="664700"/>
          </a:xfrm>
        </p:spPr>
        <p:txBody>
          <a:bodyPr>
            <a:normAutofit/>
          </a:bodyPr>
          <a:lstStyle>
            <a:lvl2pPr marL="457200" indent="0">
              <a:buNone/>
              <a:defRPr sz="4000">
                <a:latin typeface="Roboto Lt" pitchFamily="2" charset="0"/>
                <a:ea typeface="Roboto Lt" pitchFamily="2" charset="0"/>
              </a:defRPr>
            </a:lvl2pPr>
          </a:lstStyle>
          <a:p>
            <a:pPr lvl="1"/>
            <a:r>
              <a:rPr lang="en-LT" dirty="0"/>
              <a:t>2</a:t>
            </a:r>
          </a:p>
        </p:txBody>
      </p:sp>
      <p:sp>
        <p:nvSpPr>
          <p:cNvPr id="11" name="Text Placeholder 8">
            <a:extLst>
              <a:ext uri="{FF2B5EF4-FFF2-40B4-BE49-F238E27FC236}">
                <a16:creationId xmlns:a16="http://schemas.microsoft.com/office/drawing/2014/main" id="{45AA1E32-BAC0-B4E6-CCE7-AB7E050B715C}"/>
              </a:ext>
            </a:extLst>
          </p:cNvPr>
          <p:cNvSpPr>
            <a:spLocks noGrp="1"/>
          </p:cNvSpPr>
          <p:nvPr>
            <p:ph type="body" sz="quarter" idx="15" hasCustomPrompt="1"/>
          </p:nvPr>
        </p:nvSpPr>
        <p:spPr>
          <a:xfrm>
            <a:off x="9736286" y="2599200"/>
            <a:ext cx="847899" cy="664700"/>
          </a:xfrm>
        </p:spPr>
        <p:txBody>
          <a:bodyPr>
            <a:normAutofit/>
          </a:bodyPr>
          <a:lstStyle>
            <a:lvl2pPr marL="457200" indent="0">
              <a:buNone/>
              <a:defRPr sz="4000">
                <a:latin typeface="Roboto Lt" pitchFamily="2" charset="0"/>
                <a:ea typeface="Roboto Lt" pitchFamily="2" charset="0"/>
              </a:defRPr>
            </a:lvl2pPr>
          </a:lstStyle>
          <a:p>
            <a:pPr lvl="1"/>
            <a:r>
              <a:rPr lang="en-LT" dirty="0"/>
              <a:t>3</a:t>
            </a:r>
          </a:p>
        </p:txBody>
      </p:sp>
      <p:sp>
        <p:nvSpPr>
          <p:cNvPr id="13" name="Text Placeholder 12">
            <a:extLst>
              <a:ext uri="{FF2B5EF4-FFF2-40B4-BE49-F238E27FC236}">
                <a16:creationId xmlns:a16="http://schemas.microsoft.com/office/drawing/2014/main" id="{01AE47BD-FE26-6B01-B657-A0D4822C5FED}"/>
              </a:ext>
            </a:extLst>
          </p:cNvPr>
          <p:cNvSpPr>
            <a:spLocks noGrp="1"/>
          </p:cNvSpPr>
          <p:nvPr>
            <p:ph type="body" sz="quarter" idx="16"/>
          </p:nvPr>
        </p:nvSpPr>
        <p:spPr>
          <a:xfrm>
            <a:off x="1079500" y="3263900"/>
            <a:ext cx="2046085" cy="1730375"/>
          </a:xfrm>
        </p:spPr>
        <p:txBody>
          <a:bodyPr>
            <a:normAutofit/>
          </a:bodyPr>
          <a:lstStyle>
            <a:lvl1pPr marL="0" indent="0" algn="ctr">
              <a:buNone/>
              <a:defRPr sz="2400" b="0" i="0">
                <a:latin typeface="Roboto Th" pitchFamily="2" charset="0"/>
                <a:ea typeface="Roboto Th" pitchFamily="2" charset="0"/>
              </a:defRPr>
            </a:lvl1pPr>
          </a:lstStyle>
          <a:p>
            <a:pPr lvl="0"/>
            <a:r>
              <a:rPr lang="en-GB" dirty="0"/>
              <a:t>Click to edit Master text styles</a:t>
            </a:r>
          </a:p>
        </p:txBody>
      </p:sp>
      <p:sp>
        <p:nvSpPr>
          <p:cNvPr id="14" name="Text Placeholder 12">
            <a:extLst>
              <a:ext uri="{FF2B5EF4-FFF2-40B4-BE49-F238E27FC236}">
                <a16:creationId xmlns:a16="http://schemas.microsoft.com/office/drawing/2014/main" id="{EF06F3E7-DDBC-7958-52BA-5FF57115194E}"/>
              </a:ext>
            </a:extLst>
          </p:cNvPr>
          <p:cNvSpPr>
            <a:spLocks noGrp="1"/>
          </p:cNvSpPr>
          <p:nvPr>
            <p:ph type="body" sz="quarter" idx="17"/>
          </p:nvPr>
        </p:nvSpPr>
        <p:spPr>
          <a:xfrm>
            <a:off x="5072957" y="3263900"/>
            <a:ext cx="2046085" cy="1730375"/>
          </a:xfrm>
        </p:spPr>
        <p:txBody>
          <a:bodyPr>
            <a:normAutofit/>
          </a:bodyPr>
          <a:lstStyle>
            <a:lvl1pPr marL="0" indent="0" algn="ctr">
              <a:buNone/>
              <a:defRPr sz="2400" b="0" i="0">
                <a:latin typeface="Roboto Th" pitchFamily="2" charset="0"/>
                <a:ea typeface="Roboto Th" pitchFamily="2" charset="0"/>
              </a:defRPr>
            </a:lvl1pPr>
          </a:lstStyle>
          <a:p>
            <a:pPr lvl="0"/>
            <a:r>
              <a:rPr lang="en-GB" dirty="0"/>
              <a:t>Click to edit Master text styles</a:t>
            </a:r>
          </a:p>
        </p:txBody>
      </p:sp>
      <p:sp>
        <p:nvSpPr>
          <p:cNvPr id="15" name="Text Placeholder 12">
            <a:extLst>
              <a:ext uri="{FF2B5EF4-FFF2-40B4-BE49-F238E27FC236}">
                <a16:creationId xmlns:a16="http://schemas.microsoft.com/office/drawing/2014/main" id="{7DFDB45C-46CE-6B65-9825-F35ECE0C24AF}"/>
              </a:ext>
            </a:extLst>
          </p:cNvPr>
          <p:cNvSpPr>
            <a:spLocks noGrp="1"/>
          </p:cNvSpPr>
          <p:nvPr>
            <p:ph type="body" sz="quarter" idx="18"/>
          </p:nvPr>
        </p:nvSpPr>
        <p:spPr>
          <a:xfrm>
            <a:off x="9307715" y="3263900"/>
            <a:ext cx="2046085" cy="1730375"/>
          </a:xfrm>
        </p:spPr>
        <p:txBody>
          <a:bodyPr>
            <a:normAutofit/>
          </a:bodyPr>
          <a:lstStyle>
            <a:lvl1pPr marL="0" indent="0" algn="ctr">
              <a:buNone/>
              <a:defRPr sz="2400" b="0" i="0">
                <a:latin typeface="Roboto Th" pitchFamily="2" charset="0"/>
                <a:ea typeface="Roboto Th" pitchFamily="2" charset="0"/>
              </a:defRPr>
            </a:lvl1pPr>
          </a:lstStyle>
          <a:p>
            <a:pPr lvl="0"/>
            <a:r>
              <a:rPr lang="en-GB" dirty="0"/>
              <a:t>Click to edit Master text styles</a:t>
            </a:r>
          </a:p>
        </p:txBody>
      </p:sp>
      <p:sp>
        <p:nvSpPr>
          <p:cNvPr id="17" name="Text Placeholder 16">
            <a:extLst>
              <a:ext uri="{FF2B5EF4-FFF2-40B4-BE49-F238E27FC236}">
                <a16:creationId xmlns:a16="http://schemas.microsoft.com/office/drawing/2014/main" id="{AE7D9157-6DA5-D31E-AC27-B444A569F77A}"/>
              </a:ext>
            </a:extLst>
          </p:cNvPr>
          <p:cNvSpPr>
            <a:spLocks noGrp="1"/>
          </p:cNvSpPr>
          <p:nvPr>
            <p:ph type="body" sz="quarter" idx="19"/>
          </p:nvPr>
        </p:nvSpPr>
        <p:spPr>
          <a:xfrm>
            <a:off x="1079500" y="1374907"/>
            <a:ext cx="10274300" cy="891943"/>
          </a:xfrm>
        </p:spPr>
        <p:txBody>
          <a:bodyPr>
            <a:normAutofit/>
          </a:bodyPr>
          <a:lstStyle>
            <a:lvl1pPr marL="0" indent="0">
              <a:buNone/>
              <a:defRPr sz="4800">
                <a:solidFill>
                  <a:srgbClr val="192D4C"/>
                </a:solidFill>
                <a:latin typeface="Roboto Lt" pitchFamily="2" charset="0"/>
                <a:ea typeface="Roboto Lt" pitchFamily="2" charset="0"/>
              </a:defRPr>
            </a:lvl1pPr>
            <a:lvl2pPr marL="457200" indent="0">
              <a:buNone/>
              <a:defRPr/>
            </a:lvl2pPr>
          </a:lstStyle>
          <a:p>
            <a:pPr lvl="0"/>
            <a:r>
              <a:rPr lang="en-GB" dirty="0"/>
              <a:t>Click to edit Master text styles</a:t>
            </a:r>
          </a:p>
        </p:txBody>
      </p:sp>
      <p:pic>
        <p:nvPicPr>
          <p:cNvPr id="6" name="Picture 5">
            <a:extLst>
              <a:ext uri="{FF2B5EF4-FFF2-40B4-BE49-F238E27FC236}">
                <a16:creationId xmlns:a16="http://schemas.microsoft.com/office/drawing/2014/main" id="{30452C6C-8658-2981-D5F7-7C5A1E13AE6D}"/>
              </a:ext>
            </a:extLst>
          </p:cNvPr>
          <p:cNvPicPr>
            <a:picLocks noChangeAspect="1"/>
          </p:cNvPicPr>
          <p:nvPr userDrawn="1"/>
        </p:nvPicPr>
        <p:blipFill>
          <a:blip r:embed="rId3"/>
          <a:stretch>
            <a:fillRect/>
          </a:stretch>
        </p:blipFill>
        <p:spPr>
          <a:xfrm>
            <a:off x="9316435" y="343015"/>
            <a:ext cx="2513892" cy="640959"/>
          </a:xfrm>
          <a:prstGeom prst="rect">
            <a:avLst/>
          </a:prstGeom>
        </p:spPr>
      </p:pic>
    </p:spTree>
    <p:extLst>
      <p:ext uri="{BB962C8B-B14F-4D97-AF65-F5344CB8AC3E}">
        <p14:creationId xmlns:p14="http://schemas.microsoft.com/office/powerpoint/2010/main" val="96763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1C63-087F-9C83-C1CC-27D8144C5389}"/>
              </a:ext>
            </a:extLst>
          </p:cNvPr>
          <p:cNvSpPr>
            <a:spLocks noGrp="1"/>
          </p:cNvSpPr>
          <p:nvPr>
            <p:ph type="title"/>
          </p:nvPr>
        </p:nvSpPr>
        <p:spPr>
          <a:xfrm>
            <a:off x="1238250" y="365125"/>
            <a:ext cx="10115550" cy="1325563"/>
          </a:xfrm>
        </p:spPr>
        <p:txBody>
          <a:bodyPr/>
          <a:lstStyle>
            <a:lvl1pPr>
              <a:defRPr>
                <a:solidFill>
                  <a:srgbClr val="192D4C"/>
                </a:solidFill>
                <a:latin typeface="Roboto Lt" pitchFamily="2" charset="0"/>
                <a:ea typeface="Roboto Lt" pitchFamily="2" charset="0"/>
              </a:defRPr>
            </a:lvl1pPr>
          </a:lstStyle>
          <a:p>
            <a:r>
              <a:rPr lang="en-GB" dirty="0"/>
              <a:t>Click to edit Master title style</a:t>
            </a:r>
            <a:endParaRPr lang="en-LT" dirty="0"/>
          </a:p>
        </p:txBody>
      </p:sp>
      <p:sp>
        <p:nvSpPr>
          <p:cNvPr id="3" name="Date Placeholder 2">
            <a:extLst>
              <a:ext uri="{FF2B5EF4-FFF2-40B4-BE49-F238E27FC236}">
                <a16:creationId xmlns:a16="http://schemas.microsoft.com/office/drawing/2014/main" id="{1DDC6154-CB62-D757-44E4-4907BF354E10}"/>
              </a:ext>
            </a:extLst>
          </p:cNvPr>
          <p:cNvSpPr>
            <a:spLocks noGrp="1"/>
          </p:cNvSpPr>
          <p:nvPr>
            <p:ph type="dt" sz="half" idx="10"/>
          </p:nvPr>
        </p:nvSpPr>
        <p:spPr/>
        <p:txBody>
          <a:bodyPr/>
          <a:lstStyle/>
          <a:p>
            <a:fld id="{08FFF517-5755-4A1F-AF48-F0FB5BAA9EC8}" type="datetime1">
              <a:rPr lang="LID4096" smtClean="0"/>
              <a:t>12/07/2023</a:t>
            </a:fld>
            <a:endParaRPr lang="en-LT"/>
          </a:p>
        </p:txBody>
      </p:sp>
      <p:sp>
        <p:nvSpPr>
          <p:cNvPr id="4" name="Footer Placeholder 3">
            <a:extLst>
              <a:ext uri="{FF2B5EF4-FFF2-40B4-BE49-F238E27FC236}">
                <a16:creationId xmlns:a16="http://schemas.microsoft.com/office/drawing/2014/main" id="{49248C52-6F5B-0D79-7BDF-C329A98193B9}"/>
              </a:ext>
            </a:extLst>
          </p:cNvPr>
          <p:cNvSpPr>
            <a:spLocks noGrp="1"/>
          </p:cNvSpPr>
          <p:nvPr>
            <p:ph type="ftr" sz="quarter" idx="11"/>
          </p:nvPr>
        </p:nvSpPr>
        <p:spPr/>
        <p:txBody>
          <a:bodyPr/>
          <a:lstStyle/>
          <a:p>
            <a:endParaRPr lang="en-LT"/>
          </a:p>
        </p:txBody>
      </p:sp>
      <p:sp>
        <p:nvSpPr>
          <p:cNvPr id="5" name="Slide Number Placeholder 4">
            <a:extLst>
              <a:ext uri="{FF2B5EF4-FFF2-40B4-BE49-F238E27FC236}">
                <a16:creationId xmlns:a16="http://schemas.microsoft.com/office/drawing/2014/main" id="{969CC990-D796-731A-75C4-E335A77917D0}"/>
              </a:ext>
            </a:extLst>
          </p:cNvPr>
          <p:cNvSpPr>
            <a:spLocks noGrp="1"/>
          </p:cNvSpPr>
          <p:nvPr>
            <p:ph type="sldNum" sz="quarter" idx="12"/>
          </p:nvPr>
        </p:nvSpPr>
        <p:spPr/>
        <p:txBody>
          <a:bodyPr/>
          <a:lstStyle/>
          <a:p>
            <a:fld id="{46B0ED6E-1867-4E49-A09E-B49565F88D5F}" type="slidenum">
              <a:rPr lang="en-LT" smtClean="0"/>
              <a:t>‹#›</a:t>
            </a:fld>
            <a:endParaRPr lang="en-LT"/>
          </a:p>
        </p:txBody>
      </p:sp>
      <p:sp>
        <p:nvSpPr>
          <p:cNvPr id="10" name="Picture Placeholder 9">
            <a:extLst>
              <a:ext uri="{FF2B5EF4-FFF2-40B4-BE49-F238E27FC236}">
                <a16:creationId xmlns:a16="http://schemas.microsoft.com/office/drawing/2014/main" id="{1E52B931-DCB1-9DF9-B176-13383806EE6A}"/>
              </a:ext>
            </a:extLst>
          </p:cNvPr>
          <p:cNvSpPr>
            <a:spLocks noGrp="1"/>
          </p:cNvSpPr>
          <p:nvPr>
            <p:ph type="pic" sz="quarter" idx="13"/>
          </p:nvPr>
        </p:nvSpPr>
        <p:spPr>
          <a:xfrm>
            <a:off x="1238250" y="1919289"/>
            <a:ext cx="2800350" cy="4241780"/>
          </a:xfrm>
          <a:prstGeom prst="roundRect">
            <a:avLst/>
          </a:prstGeom>
        </p:spPr>
        <p:txBody>
          <a:bodyPr/>
          <a:lstStyle/>
          <a:p>
            <a:endParaRPr lang="en-LT"/>
          </a:p>
        </p:txBody>
      </p:sp>
      <p:sp>
        <p:nvSpPr>
          <p:cNvPr id="11" name="Picture Placeholder 9">
            <a:extLst>
              <a:ext uri="{FF2B5EF4-FFF2-40B4-BE49-F238E27FC236}">
                <a16:creationId xmlns:a16="http://schemas.microsoft.com/office/drawing/2014/main" id="{3DB7F33A-C83E-0091-5459-C56D5F16C55D}"/>
              </a:ext>
            </a:extLst>
          </p:cNvPr>
          <p:cNvSpPr>
            <a:spLocks noGrp="1"/>
          </p:cNvSpPr>
          <p:nvPr>
            <p:ph type="pic" sz="quarter" idx="14"/>
          </p:nvPr>
        </p:nvSpPr>
        <p:spPr>
          <a:xfrm>
            <a:off x="4650524" y="1919289"/>
            <a:ext cx="2800350" cy="4241780"/>
          </a:xfrm>
          <a:prstGeom prst="roundRect">
            <a:avLst/>
          </a:prstGeom>
        </p:spPr>
        <p:txBody>
          <a:bodyPr/>
          <a:lstStyle/>
          <a:p>
            <a:endParaRPr lang="en-LT"/>
          </a:p>
        </p:txBody>
      </p:sp>
      <p:sp>
        <p:nvSpPr>
          <p:cNvPr id="12" name="Picture Placeholder 9">
            <a:extLst>
              <a:ext uri="{FF2B5EF4-FFF2-40B4-BE49-F238E27FC236}">
                <a16:creationId xmlns:a16="http://schemas.microsoft.com/office/drawing/2014/main" id="{83B5F5F7-2ABC-F743-4C5E-2FC48CCACB38}"/>
              </a:ext>
            </a:extLst>
          </p:cNvPr>
          <p:cNvSpPr>
            <a:spLocks noGrp="1"/>
          </p:cNvSpPr>
          <p:nvPr>
            <p:ph type="pic" sz="quarter" idx="15"/>
          </p:nvPr>
        </p:nvSpPr>
        <p:spPr>
          <a:xfrm>
            <a:off x="8107402" y="1919289"/>
            <a:ext cx="2800350" cy="4241780"/>
          </a:xfrm>
          <a:prstGeom prst="roundRect">
            <a:avLst/>
          </a:prstGeom>
        </p:spPr>
        <p:txBody>
          <a:bodyPr/>
          <a:lstStyle/>
          <a:p>
            <a:endParaRPr lang="en-LT"/>
          </a:p>
        </p:txBody>
      </p:sp>
      <p:pic>
        <p:nvPicPr>
          <p:cNvPr id="6" name="Picture 5">
            <a:extLst>
              <a:ext uri="{FF2B5EF4-FFF2-40B4-BE49-F238E27FC236}">
                <a16:creationId xmlns:a16="http://schemas.microsoft.com/office/drawing/2014/main" id="{249F80C3-C29F-9C53-74F8-9F55341548E8}"/>
              </a:ext>
            </a:extLst>
          </p:cNvPr>
          <p:cNvPicPr>
            <a:picLocks noChangeAspect="1"/>
          </p:cNvPicPr>
          <p:nvPr userDrawn="1"/>
        </p:nvPicPr>
        <p:blipFill>
          <a:blip r:embed="rId3"/>
          <a:stretch>
            <a:fillRect/>
          </a:stretch>
        </p:blipFill>
        <p:spPr>
          <a:xfrm>
            <a:off x="9316435" y="343015"/>
            <a:ext cx="2513892" cy="640959"/>
          </a:xfrm>
          <a:prstGeom prst="rect">
            <a:avLst/>
          </a:prstGeom>
        </p:spPr>
      </p:pic>
    </p:spTree>
    <p:extLst>
      <p:ext uri="{BB962C8B-B14F-4D97-AF65-F5344CB8AC3E}">
        <p14:creationId xmlns:p14="http://schemas.microsoft.com/office/powerpoint/2010/main" val="421638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1C63-087F-9C83-C1CC-27D8144C5389}"/>
              </a:ext>
            </a:extLst>
          </p:cNvPr>
          <p:cNvSpPr>
            <a:spLocks noGrp="1"/>
          </p:cNvSpPr>
          <p:nvPr>
            <p:ph type="title"/>
          </p:nvPr>
        </p:nvSpPr>
        <p:spPr/>
        <p:txBody>
          <a:bodyPr/>
          <a:lstStyle>
            <a:lvl1pPr>
              <a:defRPr>
                <a:solidFill>
                  <a:srgbClr val="192D4C"/>
                </a:solidFill>
                <a:latin typeface="Roboto Lt" pitchFamily="2" charset="0"/>
                <a:ea typeface="Roboto Lt" pitchFamily="2" charset="0"/>
              </a:defRPr>
            </a:lvl1pPr>
          </a:lstStyle>
          <a:p>
            <a:r>
              <a:rPr lang="en-GB" dirty="0"/>
              <a:t>Click to edit Master title style</a:t>
            </a:r>
            <a:endParaRPr lang="en-LT" dirty="0"/>
          </a:p>
        </p:txBody>
      </p:sp>
      <p:sp>
        <p:nvSpPr>
          <p:cNvPr id="3" name="Date Placeholder 2">
            <a:extLst>
              <a:ext uri="{FF2B5EF4-FFF2-40B4-BE49-F238E27FC236}">
                <a16:creationId xmlns:a16="http://schemas.microsoft.com/office/drawing/2014/main" id="{1DDC6154-CB62-D757-44E4-4907BF354E10}"/>
              </a:ext>
            </a:extLst>
          </p:cNvPr>
          <p:cNvSpPr>
            <a:spLocks noGrp="1"/>
          </p:cNvSpPr>
          <p:nvPr>
            <p:ph type="dt" sz="half" idx="10"/>
          </p:nvPr>
        </p:nvSpPr>
        <p:spPr/>
        <p:txBody>
          <a:bodyPr/>
          <a:lstStyle/>
          <a:p>
            <a:fld id="{9E7BDC44-4DA6-475A-8D9C-07AB804B2D3E}" type="datetime1">
              <a:rPr lang="LID4096" smtClean="0"/>
              <a:t>12/07/2023</a:t>
            </a:fld>
            <a:endParaRPr lang="en-LT"/>
          </a:p>
        </p:txBody>
      </p:sp>
      <p:sp>
        <p:nvSpPr>
          <p:cNvPr id="4" name="Footer Placeholder 3">
            <a:extLst>
              <a:ext uri="{FF2B5EF4-FFF2-40B4-BE49-F238E27FC236}">
                <a16:creationId xmlns:a16="http://schemas.microsoft.com/office/drawing/2014/main" id="{49248C52-6F5B-0D79-7BDF-C329A98193B9}"/>
              </a:ext>
            </a:extLst>
          </p:cNvPr>
          <p:cNvSpPr>
            <a:spLocks noGrp="1"/>
          </p:cNvSpPr>
          <p:nvPr>
            <p:ph type="ftr" sz="quarter" idx="11"/>
          </p:nvPr>
        </p:nvSpPr>
        <p:spPr/>
        <p:txBody>
          <a:bodyPr/>
          <a:lstStyle/>
          <a:p>
            <a:endParaRPr lang="en-LT"/>
          </a:p>
        </p:txBody>
      </p:sp>
      <p:sp>
        <p:nvSpPr>
          <p:cNvPr id="5" name="Slide Number Placeholder 4">
            <a:extLst>
              <a:ext uri="{FF2B5EF4-FFF2-40B4-BE49-F238E27FC236}">
                <a16:creationId xmlns:a16="http://schemas.microsoft.com/office/drawing/2014/main" id="{969CC990-D796-731A-75C4-E335A77917D0}"/>
              </a:ext>
            </a:extLst>
          </p:cNvPr>
          <p:cNvSpPr>
            <a:spLocks noGrp="1"/>
          </p:cNvSpPr>
          <p:nvPr>
            <p:ph type="sldNum" sz="quarter" idx="12"/>
          </p:nvPr>
        </p:nvSpPr>
        <p:spPr/>
        <p:txBody>
          <a:bodyPr/>
          <a:lstStyle/>
          <a:p>
            <a:fld id="{46B0ED6E-1867-4E49-A09E-B49565F88D5F}" type="slidenum">
              <a:rPr lang="en-LT" smtClean="0"/>
              <a:t>‹#›</a:t>
            </a:fld>
            <a:endParaRPr lang="en-LT"/>
          </a:p>
        </p:txBody>
      </p:sp>
      <p:sp>
        <p:nvSpPr>
          <p:cNvPr id="7" name="Chart Placeholder 6">
            <a:extLst>
              <a:ext uri="{FF2B5EF4-FFF2-40B4-BE49-F238E27FC236}">
                <a16:creationId xmlns:a16="http://schemas.microsoft.com/office/drawing/2014/main" id="{B53049D0-3D9D-23B3-9B59-FFF6F3B42776}"/>
              </a:ext>
            </a:extLst>
          </p:cNvPr>
          <p:cNvSpPr>
            <a:spLocks noGrp="1"/>
          </p:cNvSpPr>
          <p:nvPr>
            <p:ph type="chart" sz="quarter" idx="13"/>
          </p:nvPr>
        </p:nvSpPr>
        <p:spPr>
          <a:xfrm>
            <a:off x="838200" y="2102253"/>
            <a:ext cx="4895335" cy="3533603"/>
          </a:xfrm>
        </p:spPr>
        <p:txBody>
          <a:bodyPr/>
          <a:lstStyle/>
          <a:p>
            <a:endParaRPr lang="en-LT"/>
          </a:p>
        </p:txBody>
      </p:sp>
      <p:sp>
        <p:nvSpPr>
          <p:cNvPr id="10" name="Chart Placeholder 6">
            <a:extLst>
              <a:ext uri="{FF2B5EF4-FFF2-40B4-BE49-F238E27FC236}">
                <a16:creationId xmlns:a16="http://schemas.microsoft.com/office/drawing/2014/main" id="{5A080184-600C-6637-5933-A27DC780E428}"/>
              </a:ext>
            </a:extLst>
          </p:cNvPr>
          <p:cNvSpPr>
            <a:spLocks noGrp="1"/>
          </p:cNvSpPr>
          <p:nvPr>
            <p:ph type="chart" sz="quarter" idx="14"/>
          </p:nvPr>
        </p:nvSpPr>
        <p:spPr>
          <a:xfrm>
            <a:off x="6460524" y="2102253"/>
            <a:ext cx="4895335" cy="3533603"/>
          </a:xfrm>
        </p:spPr>
        <p:txBody>
          <a:bodyPr/>
          <a:lstStyle/>
          <a:p>
            <a:endParaRPr lang="en-LT"/>
          </a:p>
        </p:txBody>
      </p:sp>
      <p:pic>
        <p:nvPicPr>
          <p:cNvPr id="6" name="Picture 5">
            <a:extLst>
              <a:ext uri="{FF2B5EF4-FFF2-40B4-BE49-F238E27FC236}">
                <a16:creationId xmlns:a16="http://schemas.microsoft.com/office/drawing/2014/main" id="{3B87AEE1-B539-0616-3929-B600C5A7FFF2}"/>
              </a:ext>
            </a:extLst>
          </p:cNvPr>
          <p:cNvPicPr>
            <a:picLocks noChangeAspect="1"/>
          </p:cNvPicPr>
          <p:nvPr userDrawn="1"/>
        </p:nvPicPr>
        <p:blipFill>
          <a:blip r:embed="rId3"/>
          <a:stretch>
            <a:fillRect/>
          </a:stretch>
        </p:blipFill>
        <p:spPr>
          <a:xfrm>
            <a:off x="9316435" y="343015"/>
            <a:ext cx="2513892" cy="640959"/>
          </a:xfrm>
          <a:prstGeom prst="rect">
            <a:avLst/>
          </a:prstGeom>
        </p:spPr>
      </p:pic>
    </p:spTree>
    <p:extLst>
      <p:ext uri="{BB962C8B-B14F-4D97-AF65-F5344CB8AC3E}">
        <p14:creationId xmlns:p14="http://schemas.microsoft.com/office/powerpoint/2010/main" val="179905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B9BD-B1A4-9A8C-1947-577BF9DD27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Content Placeholder 2">
            <a:extLst>
              <a:ext uri="{FF2B5EF4-FFF2-40B4-BE49-F238E27FC236}">
                <a16:creationId xmlns:a16="http://schemas.microsoft.com/office/drawing/2014/main" id="{778AE7EF-1DA0-3E2C-FD07-A0C985BB6D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Text Placeholder 3">
            <a:extLst>
              <a:ext uri="{FF2B5EF4-FFF2-40B4-BE49-F238E27FC236}">
                <a16:creationId xmlns:a16="http://schemas.microsoft.com/office/drawing/2014/main" id="{26603305-CB05-4559-BC3B-01EA82D3B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DE8F13-D862-7423-6CCB-6D1F01AD5004}"/>
              </a:ext>
            </a:extLst>
          </p:cNvPr>
          <p:cNvSpPr>
            <a:spLocks noGrp="1"/>
          </p:cNvSpPr>
          <p:nvPr>
            <p:ph type="dt" sz="half" idx="10"/>
          </p:nvPr>
        </p:nvSpPr>
        <p:spPr/>
        <p:txBody>
          <a:bodyPr/>
          <a:lstStyle/>
          <a:p>
            <a:fld id="{FEF13328-D328-4222-ADE0-441EB8E750BC}" type="datetime1">
              <a:rPr lang="LID4096" smtClean="0"/>
              <a:t>12/07/2023</a:t>
            </a:fld>
            <a:endParaRPr lang="en-LT"/>
          </a:p>
        </p:txBody>
      </p:sp>
      <p:sp>
        <p:nvSpPr>
          <p:cNvPr id="6" name="Footer Placeholder 5">
            <a:extLst>
              <a:ext uri="{FF2B5EF4-FFF2-40B4-BE49-F238E27FC236}">
                <a16:creationId xmlns:a16="http://schemas.microsoft.com/office/drawing/2014/main" id="{D7F718CF-F8BD-C8F5-770D-234B2622086E}"/>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D1F530C9-41C2-5C42-9CA3-F9D7AB3663A7}"/>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9" name="Picture 8">
            <a:extLst>
              <a:ext uri="{FF2B5EF4-FFF2-40B4-BE49-F238E27FC236}">
                <a16:creationId xmlns:a16="http://schemas.microsoft.com/office/drawing/2014/main" id="{079A037D-0209-B99E-C28C-320184797EB6}"/>
              </a:ext>
            </a:extLst>
          </p:cNvPr>
          <p:cNvPicPr>
            <a:picLocks noChangeAspect="1"/>
          </p:cNvPicPr>
          <p:nvPr userDrawn="1"/>
        </p:nvPicPr>
        <p:blipFill>
          <a:blip r:embed="rId2"/>
          <a:stretch>
            <a:fillRect/>
          </a:stretch>
        </p:blipFill>
        <p:spPr>
          <a:xfrm>
            <a:off x="9316435" y="343015"/>
            <a:ext cx="2513892" cy="640959"/>
          </a:xfrm>
          <a:prstGeom prst="rect">
            <a:avLst/>
          </a:prstGeom>
        </p:spPr>
      </p:pic>
    </p:spTree>
    <p:extLst>
      <p:ext uri="{BB962C8B-B14F-4D97-AF65-F5344CB8AC3E}">
        <p14:creationId xmlns:p14="http://schemas.microsoft.com/office/powerpoint/2010/main" val="30411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DE42A-860E-19FA-D56D-B26D7B8F79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LT"/>
          </a:p>
        </p:txBody>
      </p:sp>
      <p:sp>
        <p:nvSpPr>
          <p:cNvPr id="3" name="Text Placeholder 2">
            <a:extLst>
              <a:ext uri="{FF2B5EF4-FFF2-40B4-BE49-F238E27FC236}">
                <a16:creationId xmlns:a16="http://schemas.microsoft.com/office/drawing/2014/main" id="{2C740D15-C639-1814-43D7-1FC656E348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8725E465-E938-63FF-D7FB-35B176C8A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BCD39-49BE-4DD3-8E38-3E8C8B4EB38F}" type="datetime1">
              <a:rPr lang="LID4096" smtClean="0"/>
              <a:t>12/07/2023</a:t>
            </a:fld>
            <a:endParaRPr lang="en-LT"/>
          </a:p>
        </p:txBody>
      </p:sp>
      <p:sp>
        <p:nvSpPr>
          <p:cNvPr id="5" name="Footer Placeholder 4">
            <a:extLst>
              <a:ext uri="{FF2B5EF4-FFF2-40B4-BE49-F238E27FC236}">
                <a16:creationId xmlns:a16="http://schemas.microsoft.com/office/drawing/2014/main" id="{1807B4D6-6613-84D9-1F19-677FCBEE2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94D47DE6-CAA8-2AE3-9CE9-20A0F5B81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0ED6E-1867-4E49-A09E-B49565F88D5F}" type="slidenum">
              <a:rPr lang="en-LT" smtClean="0"/>
              <a:t>‹#›</a:t>
            </a:fld>
            <a:endParaRPr lang="en-LT"/>
          </a:p>
        </p:txBody>
      </p:sp>
    </p:spTree>
    <p:extLst>
      <p:ext uri="{BB962C8B-B14F-4D97-AF65-F5344CB8AC3E}">
        <p14:creationId xmlns:p14="http://schemas.microsoft.com/office/powerpoint/2010/main" val="2413261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 id="2147483660"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mukis.lt/" TargetMode="External"/><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Indra.gasianceviene@linesa.lt" TargetMode="Externa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0FF70-A821-4E40-EC6C-56260CDA8891}"/>
              </a:ext>
            </a:extLst>
          </p:cNvPr>
          <p:cNvPicPr>
            <a:picLocks noChangeAspect="1"/>
          </p:cNvPicPr>
          <p:nvPr/>
        </p:nvPicPr>
        <p:blipFill>
          <a:blip r:embed="rId3"/>
          <a:stretch>
            <a:fillRect/>
          </a:stretch>
        </p:blipFill>
        <p:spPr>
          <a:xfrm>
            <a:off x="5175503" y="5586765"/>
            <a:ext cx="2743200" cy="777240"/>
          </a:xfrm>
          <a:prstGeom prst="rect">
            <a:avLst/>
          </a:prstGeom>
        </p:spPr>
      </p:pic>
      <p:pic>
        <p:nvPicPr>
          <p:cNvPr id="5" name="Picture 4">
            <a:extLst>
              <a:ext uri="{FF2B5EF4-FFF2-40B4-BE49-F238E27FC236}">
                <a16:creationId xmlns:a16="http://schemas.microsoft.com/office/drawing/2014/main" id="{DFE80328-A2E1-5535-3291-882D23903437}"/>
              </a:ext>
            </a:extLst>
          </p:cNvPr>
          <p:cNvPicPr>
            <a:picLocks noChangeAspect="1"/>
          </p:cNvPicPr>
          <p:nvPr/>
        </p:nvPicPr>
        <p:blipFill>
          <a:blip r:embed="rId4"/>
          <a:stretch>
            <a:fillRect/>
          </a:stretch>
        </p:blipFill>
        <p:spPr>
          <a:xfrm>
            <a:off x="9032035" y="5293849"/>
            <a:ext cx="1317404" cy="1323991"/>
          </a:xfrm>
          <a:prstGeom prst="rect">
            <a:avLst/>
          </a:prstGeom>
        </p:spPr>
      </p:pic>
      <p:sp>
        <p:nvSpPr>
          <p:cNvPr id="6" name="Title 1">
            <a:extLst>
              <a:ext uri="{FF2B5EF4-FFF2-40B4-BE49-F238E27FC236}">
                <a16:creationId xmlns:a16="http://schemas.microsoft.com/office/drawing/2014/main" id="{0B317B14-6DD6-21F7-0780-CC8FAAFAAA4D}"/>
              </a:ext>
            </a:extLst>
          </p:cNvPr>
          <p:cNvSpPr>
            <a:spLocks noGrp="1"/>
          </p:cNvSpPr>
          <p:nvPr>
            <p:ph type="ctrTitle"/>
          </p:nvPr>
        </p:nvSpPr>
        <p:spPr>
          <a:xfrm>
            <a:off x="122523" y="1459341"/>
            <a:ext cx="8805603" cy="1413042"/>
          </a:xfrm>
        </p:spPr>
        <p:txBody>
          <a:bodyPr>
            <a:noAutofit/>
          </a:bodyPr>
          <a:lstStyle/>
          <a:p>
            <a:pPr algn="l"/>
            <a:r>
              <a:rPr lang="lt-LT" sz="5000" b="1" dirty="0">
                <a:solidFill>
                  <a:srgbClr val="192D4C"/>
                </a:solidFill>
                <a:latin typeface="Roboto Lt" pitchFamily="2" charset="0"/>
                <a:ea typeface="Roboto Lt" pitchFamily="2" charset="0"/>
              </a:rPr>
              <a:t>ŠOK Į TĖVŲ KLUMPES 2023</a:t>
            </a:r>
            <a:endParaRPr lang="en-LT" sz="5000" b="1" dirty="0">
              <a:solidFill>
                <a:srgbClr val="192D4C"/>
              </a:solidFill>
              <a:latin typeface="Roboto Lt" pitchFamily="2" charset="0"/>
              <a:ea typeface="Roboto Lt" pitchFamily="2" charset="0"/>
            </a:endParaRPr>
          </a:p>
        </p:txBody>
      </p:sp>
      <p:pic>
        <p:nvPicPr>
          <p:cNvPr id="10" name="Picture 9">
            <a:extLst>
              <a:ext uri="{FF2B5EF4-FFF2-40B4-BE49-F238E27FC236}">
                <a16:creationId xmlns:a16="http://schemas.microsoft.com/office/drawing/2014/main" id="{1E442503-1D78-7112-2B20-8A55D8395974}"/>
              </a:ext>
            </a:extLst>
          </p:cNvPr>
          <p:cNvPicPr>
            <a:picLocks noChangeAspect="1"/>
          </p:cNvPicPr>
          <p:nvPr/>
        </p:nvPicPr>
        <p:blipFill>
          <a:blip r:embed="rId5"/>
          <a:stretch>
            <a:fillRect/>
          </a:stretch>
        </p:blipFill>
        <p:spPr>
          <a:xfrm>
            <a:off x="-1213101" y="2607012"/>
            <a:ext cx="6858000" cy="6858000"/>
          </a:xfrm>
          <a:prstGeom prst="rect">
            <a:avLst/>
          </a:prstGeom>
        </p:spPr>
      </p:pic>
      <p:sp>
        <p:nvSpPr>
          <p:cNvPr id="11" name="Subtitle 2">
            <a:extLst>
              <a:ext uri="{FF2B5EF4-FFF2-40B4-BE49-F238E27FC236}">
                <a16:creationId xmlns:a16="http://schemas.microsoft.com/office/drawing/2014/main" id="{16CFDA13-BD07-0F4D-857F-395B8171C761}"/>
              </a:ext>
            </a:extLst>
          </p:cNvPr>
          <p:cNvSpPr>
            <a:spLocks noGrp="1"/>
          </p:cNvSpPr>
          <p:nvPr>
            <p:ph type="subTitle" idx="1"/>
          </p:nvPr>
        </p:nvSpPr>
        <p:spPr>
          <a:xfrm>
            <a:off x="164570" y="2951481"/>
            <a:ext cx="6963180" cy="1323991"/>
          </a:xfrm>
        </p:spPr>
        <p:txBody>
          <a:bodyPr>
            <a:normAutofit/>
          </a:bodyPr>
          <a:lstStyle/>
          <a:p>
            <a:pPr algn="l"/>
            <a:r>
              <a:rPr lang="lt-LT" dirty="0">
                <a:solidFill>
                  <a:srgbClr val="192D4C"/>
                </a:solidFill>
                <a:latin typeface="Roboto Lt" pitchFamily="2" charset="0"/>
                <a:ea typeface="Roboto Lt" pitchFamily="2" charset="0"/>
              </a:rPr>
              <a:t>Nacionalinė profesinio </a:t>
            </a:r>
            <a:r>
              <a:rPr lang="lt-LT" dirty="0" err="1">
                <a:solidFill>
                  <a:srgbClr val="192D4C"/>
                </a:solidFill>
                <a:latin typeface="Roboto Lt" pitchFamily="2" charset="0"/>
                <a:ea typeface="Roboto Lt" pitchFamily="2" charset="0"/>
              </a:rPr>
              <a:t>veiklinimo</a:t>
            </a:r>
            <a:r>
              <a:rPr lang="lt-LT" dirty="0">
                <a:solidFill>
                  <a:srgbClr val="192D4C"/>
                </a:solidFill>
                <a:latin typeface="Roboto Lt" pitchFamily="2" charset="0"/>
                <a:ea typeface="Roboto Lt" pitchFamily="2" charset="0"/>
              </a:rPr>
              <a:t> iniciatyva</a:t>
            </a:r>
            <a:endParaRPr lang="en-LT" dirty="0">
              <a:solidFill>
                <a:srgbClr val="192D4C"/>
              </a:solidFill>
              <a:latin typeface="Roboto Lt" pitchFamily="2" charset="0"/>
              <a:ea typeface="Roboto Lt" pitchFamily="2" charset="0"/>
            </a:endParaRPr>
          </a:p>
        </p:txBody>
      </p:sp>
      <p:sp>
        <p:nvSpPr>
          <p:cNvPr id="2" name="Slide Number Placeholder 1">
            <a:extLst>
              <a:ext uri="{FF2B5EF4-FFF2-40B4-BE49-F238E27FC236}">
                <a16:creationId xmlns:a16="http://schemas.microsoft.com/office/drawing/2014/main" id="{5B570934-B51F-19ED-C81A-EC1E838F7C65}"/>
              </a:ext>
            </a:extLst>
          </p:cNvPr>
          <p:cNvSpPr>
            <a:spLocks noGrp="1"/>
          </p:cNvSpPr>
          <p:nvPr>
            <p:ph type="sldNum" sz="quarter" idx="12"/>
          </p:nvPr>
        </p:nvSpPr>
        <p:spPr/>
        <p:txBody>
          <a:bodyPr/>
          <a:lstStyle/>
          <a:p>
            <a:fld id="{46B0ED6E-1867-4E49-A09E-B49565F88D5F}" type="slidenum">
              <a:rPr lang="en-LT" smtClean="0"/>
              <a:t>1</a:t>
            </a:fld>
            <a:endParaRPr lang="en-LT"/>
          </a:p>
        </p:txBody>
      </p:sp>
      <p:sp>
        <p:nvSpPr>
          <p:cNvPr id="4" name="Subtitle 2">
            <a:extLst>
              <a:ext uri="{FF2B5EF4-FFF2-40B4-BE49-F238E27FC236}">
                <a16:creationId xmlns:a16="http://schemas.microsoft.com/office/drawing/2014/main" id="{F240B088-2F1E-C1CB-3D41-5999987F39E9}"/>
              </a:ext>
            </a:extLst>
          </p:cNvPr>
          <p:cNvSpPr txBox="1">
            <a:spLocks/>
          </p:cNvSpPr>
          <p:nvPr/>
        </p:nvSpPr>
        <p:spPr>
          <a:xfrm>
            <a:off x="2215899" y="3922337"/>
            <a:ext cx="8133540" cy="132399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lt-LT" b="1" dirty="0">
                <a:solidFill>
                  <a:srgbClr val="192D4C"/>
                </a:solidFill>
                <a:latin typeface="Roboto Lt" pitchFamily="2" charset="0"/>
                <a:ea typeface="Roboto Lt" pitchFamily="2" charset="0"/>
              </a:rPr>
              <a:t>Indra Gasiancevienė </a:t>
            </a:r>
          </a:p>
          <a:p>
            <a:pPr algn="r"/>
            <a:r>
              <a:rPr lang="lt-LT" dirty="0">
                <a:solidFill>
                  <a:srgbClr val="192D4C"/>
                </a:solidFill>
                <a:latin typeface="Roboto Lt" pitchFamily="2" charset="0"/>
                <a:ea typeface="Roboto Lt" pitchFamily="2" charset="0"/>
              </a:rPr>
              <a:t>Ugdymo karjerai skyrius</a:t>
            </a:r>
          </a:p>
          <a:p>
            <a:pPr algn="r"/>
            <a:r>
              <a:rPr lang="lt-LT" dirty="0">
                <a:solidFill>
                  <a:srgbClr val="192D4C"/>
                </a:solidFill>
                <a:latin typeface="Roboto Lt" pitchFamily="2" charset="0"/>
                <a:ea typeface="Roboto Lt" pitchFamily="2" charset="0"/>
              </a:rPr>
              <a:t>Lietuvos neformaliojo švietimo agentūra</a:t>
            </a:r>
            <a:endParaRPr lang="en-LT" dirty="0">
              <a:solidFill>
                <a:srgbClr val="192D4C"/>
              </a:solidFill>
              <a:latin typeface="Roboto Lt" pitchFamily="2" charset="0"/>
              <a:ea typeface="Roboto Lt" pitchFamily="2" charset="0"/>
            </a:endParaRPr>
          </a:p>
        </p:txBody>
      </p:sp>
    </p:spTree>
    <p:extLst>
      <p:ext uri="{BB962C8B-B14F-4D97-AF65-F5344CB8AC3E}">
        <p14:creationId xmlns:p14="http://schemas.microsoft.com/office/powerpoint/2010/main" val="1375800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8D8E-310E-7844-BF0C-7A3D0D0C8291}"/>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93B76CAE-9728-74EA-E8D6-4EC7C1143182}"/>
              </a:ext>
            </a:extLst>
          </p:cNvPr>
          <p:cNvSpPr>
            <a:spLocks noGrp="1"/>
          </p:cNvSpPr>
          <p:nvPr>
            <p:ph type="sldNum" sz="quarter" idx="12"/>
          </p:nvPr>
        </p:nvSpPr>
        <p:spPr/>
        <p:txBody>
          <a:bodyPr/>
          <a:lstStyle/>
          <a:p>
            <a:fld id="{46B0ED6E-1867-4E49-A09E-B49565F88D5F}" type="slidenum">
              <a:rPr lang="en-LT" smtClean="0"/>
              <a:t>10</a:t>
            </a:fld>
            <a:endParaRPr lang="en-LT"/>
          </a:p>
        </p:txBody>
      </p:sp>
      <p:sp>
        <p:nvSpPr>
          <p:cNvPr id="4" name="Chart Placeholder 3">
            <a:extLst>
              <a:ext uri="{FF2B5EF4-FFF2-40B4-BE49-F238E27FC236}">
                <a16:creationId xmlns:a16="http://schemas.microsoft.com/office/drawing/2014/main" id="{1729A536-8425-4C22-FC8B-0052C55B9F9E}"/>
              </a:ext>
            </a:extLst>
          </p:cNvPr>
          <p:cNvSpPr>
            <a:spLocks noGrp="1"/>
          </p:cNvSpPr>
          <p:nvPr>
            <p:ph type="chart" sz="quarter" idx="13"/>
          </p:nvPr>
        </p:nvSpPr>
        <p:spPr/>
      </p:sp>
      <p:sp>
        <p:nvSpPr>
          <p:cNvPr id="5" name="Chart Placeholder 4">
            <a:extLst>
              <a:ext uri="{FF2B5EF4-FFF2-40B4-BE49-F238E27FC236}">
                <a16:creationId xmlns:a16="http://schemas.microsoft.com/office/drawing/2014/main" id="{0359D47F-0C1A-8C08-2FEA-1F6BB5F5F225}"/>
              </a:ext>
            </a:extLst>
          </p:cNvPr>
          <p:cNvSpPr>
            <a:spLocks noGrp="1"/>
          </p:cNvSpPr>
          <p:nvPr>
            <p:ph type="chart" sz="quarter" idx="14"/>
          </p:nvPr>
        </p:nvSpPr>
        <p:spPr/>
      </p:sp>
      <p:pic>
        <p:nvPicPr>
          <p:cNvPr id="6" name="Picture 5">
            <a:extLst>
              <a:ext uri="{FF2B5EF4-FFF2-40B4-BE49-F238E27FC236}">
                <a16:creationId xmlns:a16="http://schemas.microsoft.com/office/drawing/2014/main" id="{93456FB8-AA35-DF80-924E-28FD7744D5EC}"/>
              </a:ext>
            </a:extLst>
          </p:cNvPr>
          <p:cNvPicPr>
            <a:picLocks noChangeAspect="1"/>
          </p:cNvPicPr>
          <p:nvPr/>
        </p:nvPicPr>
        <p:blipFill>
          <a:blip r:embed="rId2"/>
          <a:stretch>
            <a:fillRect/>
          </a:stretch>
        </p:blipFill>
        <p:spPr>
          <a:xfrm>
            <a:off x="7647710" y="365125"/>
            <a:ext cx="4433079" cy="5910772"/>
          </a:xfrm>
          <a:prstGeom prst="rect">
            <a:avLst/>
          </a:prstGeom>
        </p:spPr>
      </p:pic>
      <p:pic>
        <p:nvPicPr>
          <p:cNvPr id="7" name="Picture 6">
            <a:extLst>
              <a:ext uri="{FF2B5EF4-FFF2-40B4-BE49-F238E27FC236}">
                <a16:creationId xmlns:a16="http://schemas.microsoft.com/office/drawing/2014/main" id="{1926BF82-DF54-2D41-B8DA-14B20F08F890}"/>
              </a:ext>
            </a:extLst>
          </p:cNvPr>
          <p:cNvPicPr>
            <a:picLocks noChangeAspect="1"/>
          </p:cNvPicPr>
          <p:nvPr/>
        </p:nvPicPr>
        <p:blipFill>
          <a:blip r:embed="rId3"/>
          <a:stretch>
            <a:fillRect/>
          </a:stretch>
        </p:blipFill>
        <p:spPr>
          <a:xfrm>
            <a:off x="179453" y="1027906"/>
            <a:ext cx="7383301" cy="4924605"/>
          </a:xfrm>
          <a:prstGeom prst="rect">
            <a:avLst/>
          </a:prstGeom>
        </p:spPr>
      </p:pic>
    </p:spTree>
    <p:extLst>
      <p:ext uri="{BB962C8B-B14F-4D97-AF65-F5344CB8AC3E}">
        <p14:creationId xmlns:p14="http://schemas.microsoft.com/office/powerpoint/2010/main" val="2801132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70581F-D873-56CF-2C54-1848F6DAA320}"/>
              </a:ext>
            </a:extLst>
          </p:cNvPr>
          <p:cNvSpPr>
            <a:spLocks noGrp="1"/>
          </p:cNvSpPr>
          <p:nvPr>
            <p:ph type="sldNum" sz="quarter" idx="12"/>
          </p:nvPr>
        </p:nvSpPr>
        <p:spPr/>
        <p:txBody>
          <a:bodyPr/>
          <a:lstStyle/>
          <a:p>
            <a:fld id="{46B0ED6E-1867-4E49-A09E-B49565F88D5F}" type="slidenum">
              <a:rPr lang="en-LT" smtClean="0"/>
              <a:t>11</a:t>
            </a:fld>
            <a:endParaRPr lang="en-LT"/>
          </a:p>
        </p:txBody>
      </p:sp>
      <p:sp>
        <p:nvSpPr>
          <p:cNvPr id="4" name="Chart Placeholder 3">
            <a:extLst>
              <a:ext uri="{FF2B5EF4-FFF2-40B4-BE49-F238E27FC236}">
                <a16:creationId xmlns:a16="http://schemas.microsoft.com/office/drawing/2014/main" id="{8375CFAC-B249-ADFF-C480-086D9AFE25E8}"/>
              </a:ext>
            </a:extLst>
          </p:cNvPr>
          <p:cNvSpPr>
            <a:spLocks noGrp="1"/>
          </p:cNvSpPr>
          <p:nvPr>
            <p:ph type="chart" sz="quarter" idx="13"/>
          </p:nvPr>
        </p:nvSpPr>
        <p:spPr/>
      </p:sp>
      <p:sp>
        <p:nvSpPr>
          <p:cNvPr id="5" name="Chart Placeholder 4">
            <a:extLst>
              <a:ext uri="{FF2B5EF4-FFF2-40B4-BE49-F238E27FC236}">
                <a16:creationId xmlns:a16="http://schemas.microsoft.com/office/drawing/2014/main" id="{72D61C38-EAC9-7A7B-6B6E-95E218A58612}"/>
              </a:ext>
            </a:extLst>
          </p:cNvPr>
          <p:cNvSpPr>
            <a:spLocks noGrp="1"/>
          </p:cNvSpPr>
          <p:nvPr>
            <p:ph type="chart" sz="quarter" idx="14"/>
          </p:nvPr>
        </p:nvSpPr>
        <p:spPr/>
      </p:sp>
      <p:pic>
        <p:nvPicPr>
          <p:cNvPr id="6" name="Picture 5">
            <a:extLst>
              <a:ext uri="{FF2B5EF4-FFF2-40B4-BE49-F238E27FC236}">
                <a16:creationId xmlns:a16="http://schemas.microsoft.com/office/drawing/2014/main" id="{6A0C0D10-37F1-7C57-1236-308C98149125}"/>
              </a:ext>
            </a:extLst>
          </p:cNvPr>
          <p:cNvPicPr>
            <a:picLocks noChangeAspect="1"/>
          </p:cNvPicPr>
          <p:nvPr/>
        </p:nvPicPr>
        <p:blipFill rotWithShape="1">
          <a:blip r:embed="rId2"/>
          <a:srcRect t="1168"/>
          <a:stretch/>
        </p:blipFill>
        <p:spPr>
          <a:xfrm>
            <a:off x="121247" y="1889821"/>
            <a:ext cx="7061731" cy="3958466"/>
          </a:xfrm>
          <a:prstGeom prst="rect">
            <a:avLst/>
          </a:prstGeom>
          <a:solidFill>
            <a:srgbClr val="FFC000"/>
          </a:solidFill>
        </p:spPr>
      </p:pic>
      <p:sp>
        <p:nvSpPr>
          <p:cNvPr id="9" name="TextBox 8">
            <a:extLst>
              <a:ext uri="{FF2B5EF4-FFF2-40B4-BE49-F238E27FC236}">
                <a16:creationId xmlns:a16="http://schemas.microsoft.com/office/drawing/2014/main" id="{67A04DA2-D0C0-E39C-220C-6FE047254254}"/>
              </a:ext>
            </a:extLst>
          </p:cNvPr>
          <p:cNvSpPr txBox="1"/>
          <p:nvPr/>
        </p:nvSpPr>
        <p:spPr>
          <a:xfrm>
            <a:off x="-1440190" y="2768692"/>
            <a:ext cx="6096000" cy="369332"/>
          </a:xfrm>
          <a:prstGeom prst="rect">
            <a:avLst/>
          </a:prstGeom>
          <a:noFill/>
        </p:spPr>
        <p:txBody>
          <a:bodyPr wrap="square">
            <a:spAutoFit/>
          </a:bodyPr>
          <a:lstStyle/>
          <a:p>
            <a:endParaRPr lang="en-US" dirty="0"/>
          </a:p>
        </p:txBody>
      </p:sp>
      <p:sp>
        <p:nvSpPr>
          <p:cNvPr id="11" name="TextBox 10">
            <a:extLst>
              <a:ext uri="{FF2B5EF4-FFF2-40B4-BE49-F238E27FC236}">
                <a16:creationId xmlns:a16="http://schemas.microsoft.com/office/drawing/2014/main" id="{6BF6AEC6-5713-D1A3-F5FD-71A713C18E20}"/>
              </a:ext>
            </a:extLst>
          </p:cNvPr>
          <p:cNvSpPr txBox="1"/>
          <p:nvPr/>
        </p:nvSpPr>
        <p:spPr>
          <a:xfrm>
            <a:off x="-1361083" y="2676675"/>
            <a:ext cx="6096000" cy="369332"/>
          </a:xfrm>
          <a:prstGeom prst="rect">
            <a:avLst/>
          </a:prstGeom>
          <a:noFill/>
        </p:spPr>
        <p:txBody>
          <a:bodyPr wrap="square">
            <a:spAutoFit/>
          </a:bodyPr>
          <a:lstStyle/>
          <a:p>
            <a:endParaRPr lang="en-US" dirty="0"/>
          </a:p>
        </p:txBody>
      </p:sp>
      <p:pic>
        <p:nvPicPr>
          <p:cNvPr id="13" name="Picture 12">
            <a:extLst>
              <a:ext uri="{FF2B5EF4-FFF2-40B4-BE49-F238E27FC236}">
                <a16:creationId xmlns:a16="http://schemas.microsoft.com/office/drawing/2014/main" id="{1117086E-AD2F-58AC-201B-7A6E529E0193}"/>
              </a:ext>
            </a:extLst>
          </p:cNvPr>
          <p:cNvPicPr>
            <a:picLocks noChangeAspect="1"/>
          </p:cNvPicPr>
          <p:nvPr/>
        </p:nvPicPr>
        <p:blipFill>
          <a:blip r:embed="rId3"/>
          <a:stretch>
            <a:fillRect/>
          </a:stretch>
        </p:blipFill>
        <p:spPr>
          <a:xfrm>
            <a:off x="7071490" y="136525"/>
            <a:ext cx="4999263" cy="6629458"/>
          </a:xfrm>
          <a:prstGeom prst="rect">
            <a:avLst/>
          </a:prstGeom>
        </p:spPr>
      </p:pic>
    </p:spTree>
    <p:extLst>
      <p:ext uri="{BB962C8B-B14F-4D97-AF65-F5344CB8AC3E}">
        <p14:creationId xmlns:p14="http://schemas.microsoft.com/office/powerpoint/2010/main" val="1512937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9FCD9-2D67-9787-A729-C5E77F53BF68}"/>
              </a:ext>
            </a:extLst>
          </p:cNvPr>
          <p:cNvSpPr>
            <a:spLocks noGrp="1"/>
          </p:cNvSpPr>
          <p:nvPr>
            <p:ph type="title"/>
          </p:nvPr>
        </p:nvSpPr>
        <p:spPr/>
        <p:txBody>
          <a:bodyPr/>
          <a:lstStyle/>
          <a:p>
            <a:endParaRPr lang="en-US"/>
          </a:p>
        </p:txBody>
      </p:sp>
      <p:pic>
        <p:nvPicPr>
          <p:cNvPr id="13" name="Picture 12">
            <a:extLst>
              <a:ext uri="{FF2B5EF4-FFF2-40B4-BE49-F238E27FC236}">
                <a16:creationId xmlns:a16="http://schemas.microsoft.com/office/drawing/2014/main" id="{AF2ACC6B-D309-FE94-1560-9EC67CCBE6D2}"/>
              </a:ext>
            </a:extLst>
          </p:cNvPr>
          <p:cNvPicPr>
            <a:picLocks noChangeAspect="1"/>
          </p:cNvPicPr>
          <p:nvPr/>
        </p:nvPicPr>
        <p:blipFill>
          <a:blip r:embed="rId3"/>
          <a:stretch>
            <a:fillRect/>
          </a:stretch>
        </p:blipFill>
        <p:spPr>
          <a:xfrm>
            <a:off x="129309" y="1473176"/>
            <a:ext cx="6782163" cy="5065736"/>
          </a:xfrm>
          <a:prstGeom prst="rect">
            <a:avLst/>
          </a:prstGeom>
        </p:spPr>
      </p:pic>
      <p:pic>
        <p:nvPicPr>
          <p:cNvPr id="15" name="Picture 14">
            <a:extLst>
              <a:ext uri="{FF2B5EF4-FFF2-40B4-BE49-F238E27FC236}">
                <a16:creationId xmlns:a16="http://schemas.microsoft.com/office/drawing/2014/main" id="{0AC30E27-E9D0-E81C-03D1-4831195BC404}"/>
              </a:ext>
            </a:extLst>
          </p:cNvPr>
          <p:cNvPicPr>
            <a:picLocks noChangeAspect="1"/>
          </p:cNvPicPr>
          <p:nvPr/>
        </p:nvPicPr>
        <p:blipFill>
          <a:blip r:embed="rId4"/>
          <a:stretch>
            <a:fillRect/>
          </a:stretch>
        </p:blipFill>
        <p:spPr>
          <a:xfrm>
            <a:off x="7074540" y="321252"/>
            <a:ext cx="4988151" cy="4031834"/>
          </a:xfrm>
          <a:prstGeom prst="rect">
            <a:avLst/>
          </a:prstGeom>
        </p:spPr>
      </p:pic>
      <p:sp>
        <p:nvSpPr>
          <p:cNvPr id="2" name="Slide Number Placeholder 1">
            <a:extLst>
              <a:ext uri="{FF2B5EF4-FFF2-40B4-BE49-F238E27FC236}">
                <a16:creationId xmlns:a16="http://schemas.microsoft.com/office/drawing/2014/main" id="{F7016421-25F1-05C1-A750-6287ABDAFC7F}"/>
              </a:ext>
            </a:extLst>
          </p:cNvPr>
          <p:cNvSpPr>
            <a:spLocks noGrp="1"/>
          </p:cNvSpPr>
          <p:nvPr>
            <p:ph type="sldNum" sz="quarter" idx="12"/>
          </p:nvPr>
        </p:nvSpPr>
        <p:spPr/>
        <p:txBody>
          <a:bodyPr/>
          <a:lstStyle/>
          <a:p>
            <a:fld id="{46B0ED6E-1867-4E49-A09E-B49565F88D5F}" type="slidenum">
              <a:rPr lang="en-LT" smtClean="0"/>
              <a:t>12</a:t>
            </a:fld>
            <a:endParaRPr lang="en-LT"/>
          </a:p>
        </p:txBody>
      </p:sp>
    </p:spTree>
    <p:extLst>
      <p:ext uri="{BB962C8B-B14F-4D97-AF65-F5344CB8AC3E}">
        <p14:creationId xmlns:p14="http://schemas.microsoft.com/office/powerpoint/2010/main" val="254592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96151-8A30-7275-9BEB-CA2C80D0846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3A2EC65A-EB7B-EE0B-4FD9-4983D8934816}"/>
              </a:ext>
            </a:extLst>
          </p:cNvPr>
          <p:cNvSpPr>
            <a:spLocks noGrp="1"/>
          </p:cNvSpPr>
          <p:nvPr>
            <p:ph type="sldNum" sz="quarter" idx="12"/>
          </p:nvPr>
        </p:nvSpPr>
        <p:spPr/>
        <p:txBody>
          <a:bodyPr/>
          <a:lstStyle/>
          <a:p>
            <a:fld id="{46B0ED6E-1867-4E49-A09E-B49565F88D5F}" type="slidenum">
              <a:rPr lang="en-LT" smtClean="0"/>
              <a:t>13</a:t>
            </a:fld>
            <a:endParaRPr lang="en-LT"/>
          </a:p>
        </p:txBody>
      </p:sp>
      <p:sp>
        <p:nvSpPr>
          <p:cNvPr id="4" name="Chart Placeholder 3">
            <a:extLst>
              <a:ext uri="{FF2B5EF4-FFF2-40B4-BE49-F238E27FC236}">
                <a16:creationId xmlns:a16="http://schemas.microsoft.com/office/drawing/2014/main" id="{4A48F07B-FA46-72B5-5147-60EFFFE5993B}"/>
              </a:ext>
            </a:extLst>
          </p:cNvPr>
          <p:cNvSpPr>
            <a:spLocks noGrp="1"/>
          </p:cNvSpPr>
          <p:nvPr>
            <p:ph type="chart" sz="quarter" idx="13"/>
          </p:nvPr>
        </p:nvSpPr>
        <p:spPr/>
      </p:sp>
      <p:sp>
        <p:nvSpPr>
          <p:cNvPr id="5" name="Chart Placeholder 4">
            <a:extLst>
              <a:ext uri="{FF2B5EF4-FFF2-40B4-BE49-F238E27FC236}">
                <a16:creationId xmlns:a16="http://schemas.microsoft.com/office/drawing/2014/main" id="{28B32E67-19A2-9068-2248-63160212F1F2}"/>
              </a:ext>
            </a:extLst>
          </p:cNvPr>
          <p:cNvSpPr>
            <a:spLocks noGrp="1"/>
          </p:cNvSpPr>
          <p:nvPr>
            <p:ph type="chart" sz="quarter" idx="14"/>
          </p:nvPr>
        </p:nvSpPr>
        <p:spPr/>
      </p:sp>
      <p:pic>
        <p:nvPicPr>
          <p:cNvPr id="6" name="Picture 5">
            <a:extLst>
              <a:ext uri="{FF2B5EF4-FFF2-40B4-BE49-F238E27FC236}">
                <a16:creationId xmlns:a16="http://schemas.microsoft.com/office/drawing/2014/main" id="{21E9B142-5E98-095D-D0B2-3EAFF6AB3547}"/>
              </a:ext>
            </a:extLst>
          </p:cNvPr>
          <p:cNvPicPr>
            <a:picLocks noChangeAspect="1"/>
          </p:cNvPicPr>
          <p:nvPr/>
        </p:nvPicPr>
        <p:blipFill rotWithShape="1">
          <a:blip r:embed="rId2"/>
          <a:srcRect b="25633"/>
          <a:stretch/>
        </p:blipFill>
        <p:spPr>
          <a:xfrm>
            <a:off x="147782" y="2534747"/>
            <a:ext cx="7506365" cy="4186728"/>
          </a:xfrm>
          <a:prstGeom prst="rect">
            <a:avLst/>
          </a:prstGeom>
        </p:spPr>
      </p:pic>
      <p:pic>
        <p:nvPicPr>
          <p:cNvPr id="7" name="Picture 6">
            <a:extLst>
              <a:ext uri="{FF2B5EF4-FFF2-40B4-BE49-F238E27FC236}">
                <a16:creationId xmlns:a16="http://schemas.microsoft.com/office/drawing/2014/main" id="{F557AE6C-7C0B-C6F4-8DFB-1BFFCB0A2590}"/>
              </a:ext>
            </a:extLst>
          </p:cNvPr>
          <p:cNvPicPr>
            <a:picLocks noChangeAspect="1"/>
          </p:cNvPicPr>
          <p:nvPr/>
        </p:nvPicPr>
        <p:blipFill rotWithShape="1">
          <a:blip r:embed="rId3"/>
          <a:srcRect r="15972"/>
          <a:stretch/>
        </p:blipFill>
        <p:spPr>
          <a:xfrm>
            <a:off x="6811356" y="237490"/>
            <a:ext cx="5232862" cy="4670656"/>
          </a:xfrm>
          <a:prstGeom prst="rect">
            <a:avLst/>
          </a:prstGeom>
        </p:spPr>
      </p:pic>
    </p:spTree>
    <p:extLst>
      <p:ext uri="{BB962C8B-B14F-4D97-AF65-F5344CB8AC3E}">
        <p14:creationId xmlns:p14="http://schemas.microsoft.com/office/powerpoint/2010/main" val="144237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1608C5B-8DA9-FB92-A004-C7A4D6DCC83A}"/>
              </a:ext>
            </a:extLst>
          </p:cNvPr>
          <p:cNvSpPr>
            <a:spLocks noGrp="1"/>
          </p:cNvSpPr>
          <p:nvPr>
            <p:ph type="title"/>
          </p:nvPr>
        </p:nvSpPr>
        <p:spPr>
          <a:xfrm>
            <a:off x="820108" y="815181"/>
            <a:ext cx="10355700" cy="788987"/>
          </a:xfrm>
        </p:spPr>
        <p:txBody>
          <a:bodyPr>
            <a:normAutofit/>
          </a:bodyPr>
          <a:lstStyle/>
          <a:p>
            <a:r>
              <a:rPr lang="lt-LT" b="1" dirty="0"/>
              <a:t>Nauda:</a:t>
            </a:r>
            <a:endParaRPr lang="en-LT" sz="4400" b="1" dirty="0">
              <a:latin typeface="Roboto Lt"/>
            </a:endParaRPr>
          </a:p>
        </p:txBody>
      </p:sp>
      <p:sp>
        <p:nvSpPr>
          <p:cNvPr id="2" name="Content Placeholder 4">
            <a:extLst>
              <a:ext uri="{FF2B5EF4-FFF2-40B4-BE49-F238E27FC236}">
                <a16:creationId xmlns:a16="http://schemas.microsoft.com/office/drawing/2014/main" id="{CA6A4105-11EA-BE83-7EEE-A8B202A0E2A4}"/>
              </a:ext>
            </a:extLst>
          </p:cNvPr>
          <p:cNvSpPr txBox="1">
            <a:spLocks/>
          </p:cNvSpPr>
          <p:nvPr/>
        </p:nvSpPr>
        <p:spPr>
          <a:xfrm>
            <a:off x="1254125" y="1822553"/>
            <a:ext cx="10272758" cy="38257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Arial" panose="020B0604020202020204" pitchFamily="34" charset="0"/>
              <a:buChar char="•"/>
            </a:pPr>
            <a:r>
              <a:rPr lang="lt-LT" sz="2800" b="0" i="0" dirty="0">
                <a:solidFill>
                  <a:srgbClr val="000000"/>
                </a:solidFill>
                <a:effectLst/>
              </a:rPr>
              <a:t> </a:t>
            </a:r>
            <a:r>
              <a:rPr lang="lt-LT" sz="2800" b="1" i="0" dirty="0">
                <a:solidFill>
                  <a:srgbClr val="000000"/>
                </a:solidFill>
                <a:effectLst/>
              </a:rPr>
              <a:t>mokiniams</a:t>
            </a:r>
            <a:r>
              <a:rPr lang="lt-LT" sz="2800" b="0" i="0" dirty="0">
                <a:solidFill>
                  <a:srgbClr val="000000"/>
                </a:solidFill>
                <a:effectLst/>
              </a:rPr>
              <a:t> (pažinti profesijų pasaulį ir kt.);</a:t>
            </a:r>
            <a:endParaRPr lang="lt-LT" sz="2800" dirty="0"/>
          </a:p>
          <a:p>
            <a:pPr algn="l">
              <a:buFont typeface="Arial" panose="020B0604020202020204" pitchFamily="34" charset="0"/>
              <a:buChar char="•"/>
            </a:pPr>
            <a:r>
              <a:rPr lang="lt-LT" sz="2800" b="0" i="0" dirty="0">
                <a:solidFill>
                  <a:srgbClr val="000000"/>
                </a:solidFill>
                <a:effectLst/>
              </a:rPr>
              <a:t> </a:t>
            </a:r>
            <a:r>
              <a:rPr lang="lt-LT" sz="2800" b="1" i="0" dirty="0">
                <a:solidFill>
                  <a:srgbClr val="000000"/>
                </a:solidFill>
                <a:effectLst/>
              </a:rPr>
              <a:t>karjeros specialistams </a:t>
            </a:r>
            <a:r>
              <a:rPr lang="lt-LT" sz="2800" b="0" i="0" dirty="0">
                <a:solidFill>
                  <a:srgbClr val="000000"/>
                </a:solidFill>
                <a:effectLst/>
              </a:rPr>
              <a:t>(kelti kompetenciją ir kt.);</a:t>
            </a:r>
          </a:p>
          <a:p>
            <a:pPr algn="l">
              <a:buFont typeface="Arial" panose="020B0604020202020204" pitchFamily="34" charset="0"/>
              <a:buChar char="•"/>
            </a:pPr>
            <a:r>
              <a:rPr lang="lt-LT" sz="2800" dirty="0">
                <a:solidFill>
                  <a:srgbClr val="000000"/>
                </a:solidFill>
              </a:rPr>
              <a:t> </a:t>
            </a:r>
            <a:r>
              <a:rPr lang="lt-LT" sz="2800" b="1" dirty="0">
                <a:solidFill>
                  <a:srgbClr val="000000"/>
                </a:solidFill>
              </a:rPr>
              <a:t>mokykloms</a:t>
            </a:r>
            <a:r>
              <a:rPr lang="lt-LT" sz="2800" dirty="0">
                <a:solidFill>
                  <a:srgbClr val="000000"/>
                </a:solidFill>
              </a:rPr>
              <a:t> (partnerystė tinklo plėtimas ir kt.);</a:t>
            </a:r>
            <a:endParaRPr lang="lt-LT" sz="2800" dirty="0"/>
          </a:p>
          <a:p>
            <a:pPr algn="l">
              <a:buFont typeface="Arial" panose="020B0604020202020204" pitchFamily="34" charset="0"/>
              <a:buChar char="•"/>
            </a:pPr>
            <a:r>
              <a:rPr lang="lt-LT" sz="2800" b="0" i="0" dirty="0">
                <a:solidFill>
                  <a:srgbClr val="000000"/>
                </a:solidFill>
                <a:effectLst/>
              </a:rPr>
              <a:t> </a:t>
            </a:r>
            <a:r>
              <a:rPr lang="lt-LT" sz="2800" b="1" i="0" dirty="0">
                <a:solidFill>
                  <a:srgbClr val="000000"/>
                </a:solidFill>
                <a:effectLst/>
              </a:rPr>
              <a:t>tėvams</a:t>
            </a:r>
            <a:r>
              <a:rPr lang="lt-LT" sz="2800" b="0" i="0" dirty="0">
                <a:solidFill>
                  <a:srgbClr val="000000"/>
                </a:solidFill>
                <a:effectLst/>
              </a:rPr>
              <a:t> (globėjams) (stiprinti ryši su vaiku ir kt.);</a:t>
            </a:r>
            <a:endParaRPr lang="lt-LT" sz="2800" dirty="0"/>
          </a:p>
          <a:p>
            <a:pPr algn="l">
              <a:buFont typeface="Arial" panose="020B0604020202020204" pitchFamily="34" charset="0"/>
              <a:buChar char="•"/>
            </a:pPr>
            <a:r>
              <a:rPr lang="lt-LT" sz="2800" b="0" i="0" dirty="0">
                <a:solidFill>
                  <a:srgbClr val="000000"/>
                </a:solidFill>
                <a:effectLst/>
              </a:rPr>
              <a:t> </a:t>
            </a:r>
            <a:r>
              <a:rPr lang="lt-LT" sz="2800" b="1" i="0" dirty="0">
                <a:solidFill>
                  <a:srgbClr val="000000"/>
                </a:solidFill>
                <a:effectLst/>
              </a:rPr>
              <a:t>įmonių / įstaigų / organizacijų </a:t>
            </a:r>
            <a:r>
              <a:rPr lang="lt-LT" sz="2800" b="0" i="0" dirty="0">
                <a:solidFill>
                  <a:srgbClr val="000000"/>
                </a:solidFill>
                <a:effectLst/>
              </a:rPr>
              <a:t>verslo vienetams (bendradarbiavimo su švietimo įstaigomis galimybė, potencialaus darbdavio reprezentacija ir kt</a:t>
            </a:r>
            <a:r>
              <a:rPr lang="lt-LT" sz="2800" dirty="0">
                <a:solidFill>
                  <a:srgbClr val="000000"/>
                </a:solidFill>
              </a:rPr>
              <a:t>.</a:t>
            </a:r>
            <a:r>
              <a:rPr lang="lt-LT" sz="2800" b="0" i="0" dirty="0">
                <a:solidFill>
                  <a:srgbClr val="000000"/>
                </a:solidFill>
                <a:effectLst/>
              </a:rPr>
              <a:t>);</a:t>
            </a:r>
          </a:p>
          <a:p>
            <a:pPr algn="l">
              <a:buFont typeface="Arial" panose="020B0604020202020204" pitchFamily="34" charset="0"/>
              <a:buChar char="•"/>
            </a:pPr>
            <a:r>
              <a:rPr lang="lt-LT" sz="2800" dirty="0">
                <a:solidFill>
                  <a:srgbClr val="000000"/>
                </a:solidFill>
              </a:rPr>
              <a:t> </a:t>
            </a:r>
            <a:r>
              <a:rPr lang="lt-LT" sz="2800" b="1" dirty="0">
                <a:solidFill>
                  <a:srgbClr val="000000"/>
                </a:solidFill>
              </a:rPr>
              <a:t>iniciatoriams</a:t>
            </a:r>
            <a:r>
              <a:rPr lang="lt-LT" sz="2800" dirty="0">
                <a:solidFill>
                  <a:srgbClr val="000000"/>
                </a:solidFill>
              </a:rPr>
              <a:t> (motyvacija).</a:t>
            </a:r>
            <a:endParaRPr lang="lt-LT" sz="2800" dirty="0"/>
          </a:p>
        </p:txBody>
      </p:sp>
      <p:pic>
        <p:nvPicPr>
          <p:cNvPr id="3" name="Picture Placeholder 2">
            <a:extLst>
              <a:ext uri="{FF2B5EF4-FFF2-40B4-BE49-F238E27FC236}">
                <a16:creationId xmlns:a16="http://schemas.microsoft.com/office/drawing/2014/main" id="{574E127A-F4FD-3651-0E9D-F61927CBD00F}"/>
              </a:ext>
            </a:extLst>
          </p:cNvPr>
          <p:cNvPicPr>
            <a:picLocks noChangeAspect="1"/>
          </p:cNvPicPr>
          <p:nvPr/>
        </p:nvPicPr>
        <p:blipFill>
          <a:blip r:embed="rId3"/>
          <a:srcRect t="592" b="592"/>
          <a:stretch>
            <a:fillRect/>
          </a:stretch>
        </p:blipFill>
        <p:spPr>
          <a:xfrm>
            <a:off x="9982200" y="5230181"/>
            <a:ext cx="1392283" cy="1382615"/>
          </a:xfrm>
          <a:prstGeom prst="ellipse">
            <a:avLst/>
          </a:prstGeom>
        </p:spPr>
      </p:pic>
      <p:sp>
        <p:nvSpPr>
          <p:cNvPr id="5" name="Slide Number Placeholder 4">
            <a:extLst>
              <a:ext uri="{FF2B5EF4-FFF2-40B4-BE49-F238E27FC236}">
                <a16:creationId xmlns:a16="http://schemas.microsoft.com/office/drawing/2014/main" id="{3A05743C-928E-EFC2-BEF0-894E4503287D}"/>
              </a:ext>
            </a:extLst>
          </p:cNvPr>
          <p:cNvSpPr>
            <a:spLocks noGrp="1"/>
          </p:cNvSpPr>
          <p:nvPr>
            <p:ph type="sldNum" sz="quarter" idx="12"/>
          </p:nvPr>
        </p:nvSpPr>
        <p:spPr/>
        <p:txBody>
          <a:bodyPr/>
          <a:lstStyle/>
          <a:p>
            <a:fld id="{46B0ED6E-1867-4E49-A09E-B49565F88D5F}" type="slidenum">
              <a:rPr lang="en-LT" smtClean="0"/>
              <a:t>14</a:t>
            </a:fld>
            <a:endParaRPr lang="en-LT"/>
          </a:p>
        </p:txBody>
      </p:sp>
    </p:spTree>
    <p:extLst>
      <p:ext uri="{BB962C8B-B14F-4D97-AF65-F5344CB8AC3E}">
        <p14:creationId xmlns:p14="http://schemas.microsoft.com/office/powerpoint/2010/main" val="79918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F07F-9A66-8092-D76F-4981559D20D9}"/>
              </a:ext>
            </a:extLst>
          </p:cNvPr>
          <p:cNvSpPr>
            <a:spLocks noGrp="1"/>
          </p:cNvSpPr>
          <p:nvPr>
            <p:ph type="title"/>
          </p:nvPr>
        </p:nvSpPr>
        <p:spPr>
          <a:xfrm>
            <a:off x="1382210" y="318826"/>
            <a:ext cx="10515600" cy="1325563"/>
          </a:xfrm>
        </p:spPr>
        <p:txBody>
          <a:bodyPr vert="horz" lIns="91440" tIns="45720" rIns="91440" bIns="45720" rtlCol="0" anchor="ctr">
            <a:normAutofit/>
          </a:bodyPr>
          <a:lstStyle/>
          <a:p>
            <a:r>
              <a:rPr lang="lt-LT" b="1" dirty="0"/>
              <a:t>Rezultatai 2023: </a:t>
            </a:r>
            <a:endParaRPr lang="en-US" b="1" dirty="0"/>
          </a:p>
        </p:txBody>
      </p:sp>
      <p:sp>
        <p:nvSpPr>
          <p:cNvPr id="10" name="TextBox 9">
            <a:extLst>
              <a:ext uri="{FF2B5EF4-FFF2-40B4-BE49-F238E27FC236}">
                <a16:creationId xmlns:a16="http://schemas.microsoft.com/office/drawing/2014/main" id="{81353109-A982-8C8C-D305-79B50F2161C3}"/>
              </a:ext>
            </a:extLst>
          </p:cNvPr>
          <p:cNvSpPr txBox="1"/>
          <p:nvPr/>
        </p:nvSpPr>
        <p:spPr>
          <a:xfrm>
            <a:off x="2464195" y="1666455"/>
            <a:ext cx="8735992" cy="4401205"/>
          </a:xfrm>
          <a:prstGeom prst="rect">
            <a:avLst/>
          </a:prstGeom>
          <a:noFill/>
        </p:spPr>
        <p:txBody>
          <a:bodyPr wrap="square">
            <a:spAutoFit/>
          </a:bodyPr>
          <a:lstStyle/>
          <a:p>
            <a:r>
              <a:rPr lang="lt-LT" sz="2800" dirty="0"/>
              <a:t>Iniciatyvoje dalyvavo:</a:t>
            </a:r>
          </a:p>
          <a:p>
            <a:pPr marL="914400" lvl="1" indent="-457200">
              <a:buFont typeface="Wingdings" panose="05000000000000000000" pitchFamily="2" charset="2"/>
              <a:buChar char="ü"/>
            </a:pPr>
            <a:r>
              <a:rPr lang="lt-LT" sz="2800" b="1" dirty="0">
                <a:solidFill>
                  <a:srgbClr val="FFC000"/>
                </a:solidFill>
              </a:rPr>
              <a:t>422</a:t>
            </a:r>
            <a:r>
              <a:rPr lang="lt-LT" sz="2800" dirty="0"/>
              <a:t> švietimo įstaigos;</a:t>
            </a:r>
          </a:p>
          <a:p>
            <a:pPr marL="914400" lvl="1" indent="-457200">
              <a:buFont typeface="Wingdings" panose="05000000000000000000" pitchFamily="2" charset="2"/>
              <a:buChar char="ü"/>
            </a:pPr>
            <a:r>
              <a:rPr lang="lt-LT" sz="2800" b="1" dirty="0">
                <a:solidFill>
                  <a:srgbClr val="FFC000"/>
                </a:solidFill>
              </a:rPr>
              <a:t>59</a:t>
            </a:r>
            <a:r>
              <a:rPr lang="lt-LT" sz="2800" dirty="0">
                <a:solidFill>
                  <a:srgbClr val="FFC000"/>
                </a:solidFill>
              </a:rPr>
              <a:t> </a:t>
            </a:r>
            <a:r>
              <a:rPr lang="lt-LT" sz="2800" dirty="0"/>
              <a:t>savivaldybės;</a:t>
            </a:r>
          </a:p>
          <a:p>
            <a:pPr marL="914400" lvl="1" indent="-457200">
              <a:buFont typeface="Wingdings" panose="05000000000000000000" pitchFamily="2" charset="2"/>
              <a:buChar char="ü"/>
            </a:pPr>
            <a:r>
              <a:rPr lang="en-US" sz="2800" b="1" dirty="0">
                <a:solidFill>
                  <a:srgbClr val="FFC000"/>
                </a:solidFill>
              </a:rPr>
              <a:t>34,367</a:t>
            </a:r>
            <a:r>
              <a:rPr lang="en-US" sz="2800" dirty="0"/>
              <a:t> </a:t>
            </a:r>
            <a:r>
              <a:rPr lang="lt-LT" sz="2800" dirty="0"/>
              <a:t>mokiniai;</a:t>
            </a:r>
          </a:p>
          <a:p>
            <a:pPr marL="914400" lvl="1" indent="-457200">
              <a:buFont typeface="Wingdings" panose="05000000000000000000" pitchFamily="2" charset="2"/>
              <a:buChar char="ü"/>
            </a:pPr>
            <a:r>
              <a:rPr lang="en-US" sz="2800" b="1" dirty="0">
                <a:solidFill>
                  <a:srgbClr val="FFC000"/>
                </a:solidFill>
              </a:rPr>
              <a:t>2,304 </a:t>
            </a:r>
            <a:r>
              <a:rPr lang="lt-LT" sz="2800" dirty="0"/>
              <a:t>karjeros specialistai ir kiti pedagogai (klasių vadovai ir kt.); </a:t>
            </a:r>
          </a:p>
          <a:p>
            <a:pPr marL="914400" lvl="1" indent="-457200">
              <a:buFont typeface="Wingdings" panose="05000000000000000000" pitchFamily="2" charset="2"/>
              <a:buChar char="ü"/>
            </a:pPr>
            <a:r>
              <a:rPr lang="en-US" sz="2800" b="1" dirty="0">
                <a:solidFill>
                  <a:srgbClr val="FFC000"/>
                </a:solidFill>
              </a:rPr>
              <a:t>1,954 </a:t>
            </a:r>
            <a:r>
              <a:rPr lang="lt-LT" sz="2800" dirty="0"/>
              <a:t>mokinių tėvai (globėjai) ir kiti giminaičiai.</a:t>
            </a:r>
          </a:p>
          <a:p>
            <a:r>
              <a:rPr lang="en-US" sz="2800" b="1" dirty="0">
                <a:solidFill>
                  <a:srgbClr val="FFC000"/>
                </a:solidFill>
              </a:rPr>
              <a:t>1,765 </a:t>
            </a:r>
            <a:r>
              <a:rPr lang="lt-LT" sz="2800" dirty="0"/>
              <a:t>darbovietės buvo aplankytos.</a:t>
            </a:r>
          </a:p>
          <a:p>
            <a:r>
              <a:rPr lang="lt-LT" sz="2800" dirty="0"/>
              <a:t>Mokiniai susipažino su </a:t>
            </a:r>
            <a:r>
              <a:rPr lang="en-US" sz="2800" b="1" dirty="0">
                <a:solidFill>
                  <a:srgbClr val="FFC000"/>
                </a:solidFill>
              </a:rPr>
              <a:t>1,604</a:t>
            </a:r>
            <a:r>
              <a:rPr lang="en-US" sz="2800" dirty="0"/>
              <a:t> </a:t>
            </a:r>
            <a:r>
              <a:rPr lang="lt-LT" sz="2800" dirty="0"/>
              <a:t>profesijomis</a:t>
            </a:r>
            <a:r>
              <a:rPr lang="en-US" sz="2800" dirty="0"/>
              <a:t>, </a:t>
            </a:r>
            <a:r>
              <a:rPr lang="lt-LT" sz="2800" dirty="0"/>
              <a:t>iš kurių </a:t>
            </a:r>
            <a:r>
              <a:rPr lang="en-US" sz="2800" b="1" dirty="0">
                <a:solidFill>
                  <a:srgbClr val="FFC000"/>
                </a:solidFill>
              </a:rPr>
              <a:t>536 </a:t>
            </a:r>
            <a:r>
              <a:rPr lang="lt-LT" sz="2800" dirty="0"/>
              <a:t>unikalios</a:t>
            </a:r>
            <a:r>
              <a:rPr lang="en-US" sz="2800" dirty="0"/>
              <a:t>.</a:t>
            </a:r>
          </a:p>
        </p:txBody>
      </p:sp>
      <p:sp>
        <p:nvSpPr>
          <p:cNvPr id="3" name="Slide Number Placeholder 2">
            <a:extLst>
              <a:ext uri="{FF2B5EF4-FFF2-40B4-BE49-F238E27FC236}">
                <a16:creationId xmlns:a16="http://schemas.microsoft.com/office/drawing/2014/main" id="{965328C8-10E3-4B1D-C904-2CFEC26E1216}"/>
              </a:ext>
            </a:extLst>
          </p:cNvPr>
          <p:cNvSpPr>
            <a:spLocks noGrp="1"/>
          </p:cNvSpPr>
          <p:nvPr>
            <p:ph type="sldNum" sz="quarter" idx="12"/>
          </p:nvPr>
        </p:nvSpPr>
        <p:spPr/>
        <p:txBody>
          <a:bodyPr/>
          <a:lstStyle/>
          <a:p>
            <a:fld id="{46B0ED6E-1867-4E49-A09E-B49565F88D5F}" type="slidenum">
              <a:rPr lang="en-LT" smtClean="0"/>
              <a:t>15</a:t>
            </a:fld>
            <a:endParaRPr lang="en-LT"/>
          </a:p>
        </p:txBody>
      </p:sp>
      <p:pic>
        <p:nvPicPr>
          <p:cNvPr id="4" name="Picture Placeholder 2">
            <a:extLst>
              <a:ext uri="{FF2B5EF4-FFF2-40B4-BE49-F238E27FC236}">
                <a16:creationId xmlns:a16="http://schemas.microsoft.com/office/drawing/2014/main" id="{E9AE2EC2-D40B-11B9-1C59-C145DE118CE6}"/>
              </a:ext>
            </a:extLst>
          </p:cNvPr>
          <p:cNvPicPr>
            <a:picLocks noChangeAspect="1"/>
          </p:cNvPicPr>
          <p:nvPr/>
        </p:nvPicPr>
        <p:blipFill>
          <a:blip r:embed="rId3"/>
          <a:srcRect t="592" b="592"/>
          <a:stretch>
            <a:fillRect/>
          </a:stretch>
        </p:blipFill>
        <p:spPr>
          <a:xfrm>
            <a:off x="7705200" y="136525"/>
            <a:ext cx="1164653" cy="1156566"/>
          </a:xfrm>
          <a:prstGeom prst="ellipse">
            <a:avLst/>
          </a:prstGeom>
        </p:spPr>
      </p:pic>
    </p:spTree>
    <p:extLst>
      <p:ext uri="{BB962C8B-B14F-4D97-AF65-F5344CB8AC3E}">
        <p14:creationId xmlns:p14="http://schemas.microsoft.com/office/powerpoint/2010/main" val="427658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3E254-5D23-D775-2D86-9F3C6C8F5993}"/>
              </a:ext>
            </a:extLst>
          </p:cNvPr>
          <p:cNvSpPr>
            <a:spLocks noGrp="1"/>
          </p:cNvSpPr>
          <p:nvPr>
            <p:ph type="title"/>
          </p:nvPr>
        </p:nvSpPr>
        <p:spPr>
          <a:xfrm>
            <a:off x="1512454" y="56196"/>
            <a:ext cx="10515600" cy="1325563"/>
          </a:xfrm>
        </p:spPr>
        <p:txBody>
          <a:bodyPr vert="horz" lIns="91440" tIns="45720" rIns="91440" bIns="45720" rtlCol="0" anchor="ctr">
            <a:normAutofit/>
          </a:bodyPr>
          <a:lstStyle/>
          <a:p>
            <a:r>
              <a:rPr lang="lt-LT" b="1" dirty="0"/>
              <a:t>Plačiau apie rezultatus</a:t>
            </a:r>
            <a:endParaRPr lang="en-US" b="1" dirty="0"/>
          </a:p>
        </p:txBody>
      </p:sp>
      <p:sp>
        <p:nvSpPr>
          <p:cNvPr id="3" name="Slide Number Placeholder 2">
            <a:extLst>
              <a:ext uri="{FF2B5EF4-FFF2-40B4-BE49-F238E27FC236}">
                <a16:creationId xmlns:a16="http://schemas.microsoft.com/office/drawing/2014/main" id="{8DAB61E9-BF7D-6492-8B9F-C1F3673CCB79}"/>
              </a:ext>
            </a:extLst>
          </p:cNvPr>
          <p:cNvSpPr>
            <a:spLocks noGrp="1"/>
          </p:cNvSpPr>
          <p:nvPr>
            <p:ph type="sldNum" sz="quarter" idx="12"/>
          </p:nvPr>
        </p:nvSpPr>
        <p:spPr/>
        <p:txBody>
          <a:bodyPr/>
          <a:lstStyle/>
          <a:p>
            <a:fld id="{46B0ED6E-1867-4E49-A09E-B49565F88D5F}" type="slidenum">
              <a:rPr lang="en-LT" smtClean="0"/>
              <a:t>16</a:t>
            </a:fld>
            <a:endParaRPr lang="en-LT"/>
          </a:p>
        </p:txBody>
      </p:sp>
      <p:pic>
        <p:nvPicPr>
          <p:cNvPr id="7" name="Picture 6">
            <a:extLst>
              <a:ext uri="{FF2B5EF4-FFF2-40B4-BE49-F238E27FC236}">
                <a16:creationId xmlns:a16="http://schemas.microsoft.com/office/drawing/2014/main" id="{4234B2F7-7E77-7026-F8AC-40D9AE9B1582}"/>
              </a:ext>
            </a:extLst>
          </p:cNvPr>
          <p:cNvPicPr>
            <a:picLocks noChangeAspect="1"/>
          </p:cNvPicPr>
          <p:nvPr/>
        </p:nvPicPr>
        <p:blipFill>
          <a:blip r:embed="rId2"/>
          <a:stretch>
            <a:fillRect/>
          </a:stretch>
        </p:blipFill>
        <p:spPr>
          <a:xfrm>
            <a:off x="3735608" y="1381759"/>
            <a:ext cx="6246592" cy="3968058"/>
          </a:xfrm>
          <a:prstGeom prst="rect">
            <a:avLst/>
          </a:prstGeom>
        </p:spPr>
      </p:pic>
      <p:sp>
        <p:nvSpPr>
          <p:cNvPr id="9" name="Title 1">
            <a:extLst>
              <a:ext uri="{FF2B5EF4-FFF2-40B4-BE49-F238E27FC236}">
                <a16:creationId xmlns:a16="http://schemas.microsoft.com/office/drawing/2014/main" id="{16FC456A-A90A-452B-37A6-52787980459B}"/>
              </a:ext>
            </a:extLst>
          </p:cNvPr>
          <p:cNvSpPr txBox="1">
            <a:spLocks/>
          </p:cNvSpPr>
          <p:nvPr/>
        </p:nvSpPr>
        <p:spPr>
          <a:xfrm>
            <a:off x="4115704" y="5859085"/>
            <a:ext cx="2743200" cy="679827"/>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rgbClr val="192D4C"/>
                </a:solidFill>
                <a:latin typeface="Roboto Lt" pitchFamily="2" charset="0"/>
                <a:ea typeface="Roboto Lt" pitchFamily="2" charset="0"/>
                <a:cs typeface="+mj-cs"/>
              </a:defRPr>
            </a:lvl1pPr>
          </a:lstStyle>
          <a:p>
            <a:r>
              <a:rPr lang="lt-LT" dirty="0">
                <a:hlinkClick r:id="rId3"/>
              </a:rPr>
              <a:t>www.mukis.lt</a:t>
            </a:r>
            <a:endParaRPr lang="en-US" dirty="0"/>
          </a:p>
        </p:txBody>
      </p:sp>
      <p:pic>
        <p:nvPicPr>
          <p:cNvPr id="10" name="Picture 9">
            <a:extLst>
              <a:ext uri="{FF2B5EF4-FFF2-40B4-BE49-F238E27FC236}">
                <a16:creationId xmlns:a16="http://schemas.microsoft.com/office/drawing/2014/main" id="{9E6B9D0A-91CC-9C24-F8AC-A2AAEDD37215}"/>
              </a:ext>
            </a:extLst>
          </p:cNvPr>
          <p:cNvPicPr>
            <a:picLocks noChangeAspect="1"/>
          </p:cNvPicPr>
          <p:nvPr/>
        </p:nvPicPr>
        <p:blipFill>
          <a:blip r:embed="rId4"/>
          <a:stretch>
            <a:fillRect/>
          </a:stretch>
        </p:blipFill>
        <p:spPr>
          <a:xfrm>
            <a:off x="6949278" y="5885642"/>
            <a:ext cx="1661322" cy="470708"/>
          </a:xfrm>
          <a:prstGeom prst="rect">
            <a:avLst/>
          </a:prstGeom>
        </p:spPr>
      </p:pic>
    </p:spTree>
    <p:extLst>
      <p:ext uri="{BB962C8B-B14F-4D97-AF65-F5344CB8AC3E}">
        <p14:creationId xmlns:p14="http://schemas.microsoft.com/office/powerpoint/2010/main" val="1190292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A053AB-1CC8-83F8-C089-4A9F7D4E8FE1}"/>
              </a:ext>
            </a:extLst>
          </p:cNvPr>
          <p:cNvSpPr>
            <a:spLocks noGrp="1"/>
          </p:cNvSpPr>
          <p:nvPr>
            <p:ph type="sldNum" sz="quarter" idx="12"/>
          </p:nvPr>
        </p:nvSpPr>
        <p:spPr/>
        <p:txBody>
          <a:bodyPr/>
          <a:lstStyle/>
          <a:p>
            <a:fld id="{46B0ED6E-1867-4E49-A09E-B49565F88D5F}" type="slidenum">
              <a:rPr lang="en-LT" smtClean="0"/>
              <a:t>17</a:t>
            </a:fld>
            <a:endParaRPr lang="en-LT"/>
          </a:p>
        </p:txBody>
      </p:sp>
      <p:sp>
        <p:nvSpPr>
          <p:cNvPr id="7" name="Text Placeholder 3">
            <a:extLst>
              <a:ext uri="{FF2B5EF4-FFF2-40B4-BE49-F238E27FC236}">
                <a16:creationId xmlns:a16="http://schemas.microsoft.com/office/drawing/2014/main" id="{BDEE607D-9360-3B10-CD46-50050D60DED2}"/>
              </a:ext>
            </a:extLst>
          </p:cNvPr>
          <p:cNvSpPr>
            <a:spLocks noGrp="1"/>
          </p:cNvSpPr>
          <p:nvPr>
            <p:ph type="body" sz="quarter" idx="15"/>
          </p:nvPr>
        </p:nvSpPr>
        <p:spPr>
          <a:xfrm>
            <a:off x="3716284" y="2612308"/>
            <a:ext cx="5912559" cy="1844675"/>
          </a:xfrm>
        </p:spPr>
        <p:txBody>
          <a:bodyPr>
            <a:normAutofit/>
          </a:bodyPr>
          <a:lstStyle/>
          <a:p>
            <a:r>
              <a:rPr lang="lt-LT" dirty="0" err="1">
                <a:hlinkClick r:id="rId2"/>
              </a:rPr>
              <a:t>Indra.gasianceviene</a:t>
            </a:r>
            <a:r>
              <a:rPr lang="en-US" dirty="0">
                <a:hlinkClick r:id="rId2"/>
              </a:rPr>
              <a:t>@linesa.lt</a:t>
            </a:r>
            <a:endParaRPr lang="lt-LT" dirty="0"/>
          </a:p>
          <a:p>
            <a:r>
              <a:rPr lang="lt-LT" dirty="0"/>
              <a:t>Ugdymo karjerai skyrius,</a:t>
            </a:r>
          </a:p>
          <a:p>
            <a:r>
              <a:rPr lang="lt-LT" dirty="0"/>
              <a:t>LINEŠA</a:t>
            </a:r>
          </a:p>
          <a:p>
            <a:endParaRPr lang="en-US" dirty="0"/>
          </a:p>
        </p:txBody>
      </p:sp>
      <p:sp>
        <p:nvSpPr>
          <p:cNvPr id="9" name="TextBox 8">
            <a:extLst>
              <a:ext uri="{FF2B5EF4-FFF2-40B4-BE49-F238E27FC236}">
                <a16:creationId xmlns:a16="http://schemas.microsoft.com/office/drawing/2014/main" id="{6AA4941F-2603-1E91-2882-1B19BEAC5AE2}"/>
              </a:ext>
            </a:extLst>
          </p:cNvPr>
          <p:cNvSpPr txBox="1"/>
          <p:nvPr/>
        </p:nvSpPr>
        <p:spPr>
          <a:xfrm>
            <a:off x="3716284" y="2016814"/>
            <a:ext cx="6094268" cy="646331"/>
          </a:xfrm>
          <a:prstGeom prst="rect">
            <a:avLst/>
          </a:prstGeom>
          <a:noFill/>
        </p:spPr>
        <p:txBody>
          <a:bodyPr wrap="square">
            <a:spAutoFit/>
          </a:bodyPr>
          <a:lstStyle/>
          <a:p>
            <a:r>
              <a:rPr lang="lt-LT" sz="3600" b="1" dirty="0">
                <a:solidFill>
                  <a:srgbClr val="192D4C"/>
                </a:solidFill>
                <a:latin typeface="Roboto Lt" pitchFamily="2" charset="0"/>
                <a:ea typeface="Roboto Lt" pitchFamily="2" charset="0"/>
              </a:rPr>
              <a:t>Indra Gasiancevienė</a:t>
            </a:r>
            <a:endParaRPr lang="en-US" sz="3600" dirty="0"/>
          </a:p>
        </p:txBody>
      </p:sp>
      <p:sp>
        <p:nvSpPr>
          <p:cNvPr id="11" name="Oval 10">
            <a:extLst>
              <a:ext uri="{FF2B5EF4-FFF2-40B4-BE49-F238E27FC236}">
                <a16:creationId xmlns:a16="http://schemas.microsoft.com/office/drawing/2014/main" id="{ADD716C5-009D-7322-79DC-4DBB8804D392}"/>
              </a:ext>
            </a:extLst>
          </p:cNvPr>
          <p:cNvSpPr/>
          <p:nvPr/>
        </p:nvSpPr>
        <p:spPr>
          <a:xfrm>
            <a:off x="8759536" y="178594"/>
            <a:ext cx="3432464" cy="1084046"/>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61B914F0-DBE3-1955-B955-5144DE1E9DD9}"/>
              </a:ext>
            </a:extLst>
          </p:cNvPr>
          <p:cNvPicPr>
            <a:picLocks noChangeAspect="1"/>
          </p:cNvPicPr>
          <p:nvPr/>
        </p:nvPicPr>
        <p:blipFill>
          <a:blip r:embed="rId3"/>
          <a:stretch>
            <a:fillRect/>
          </a:stretch>
        </p:blipFill>
        <p:spPr>
          <a:xfrm>
            <a:off x="4182974" y="5210000"/>
            <a:ext cx="3826050" cy="1084046"/>
          </a:xfrm>
          <a:prstGeom prst="rect">
            <a:avLst/>
          </a:prstGeom>
        </p:spPr>
      </p:pic>
      <p:pic>
        <p:nvPicPr>
          <p:cNvPr id="12" name="Picture Placeholder 2">
            <a:extLst>
              <a:ext uri="{FF2B5EF4-FFF2-40B4-BE49-F238E27FC236}">
                <a16:creationId xmlns:a16="http://schemas.microsoft.com/office/drawing/2014/main" id="{1D60F536-CF2F-F341-5EDC-E3FC2C032A20}"/>
              </a:ext>
            </a:extLst>
          </p:cNvPr>
          <p:cNvPicPr>
            <a:picLocks noGrp="1" noChangeAspect="1"/>
          </p:cNvPicPr>
          <p:nvPr>
            <p:ph type="pic" sz="quarter" idx="14"/>
          </p:nvPr>
        </p:nvPicPr>
        <p:blipFill>
          <a:blip r:embed="rId4"/>
          <a:srcRect t="249" b="249"/>
          <a:stretch>
            <a:fillRect/>
          </a:stretch>
        </p:blipFill>
        <p:spPr>
          <a:xfrm>
            <a:off x="9017576" y="4392746"/>
            <a:ext cx="1934116" cy="1934116"/>
          </a:xfrm>
          <a:prstGeom prst="ellipse">
            <a:avLst/>
          </a:prstGeom>
        </p:spPr>
      </p:pic>
      <p:pic>
        <p:nvPicPr>
          <p:cNvPr id="13" name="Picture Placeholder 16">
            <a:extLst>
              <a:ext uri="{FF2B5EF4-FFF2-40B4-BE49-F238E27FC236}">
                <a16:creationId xmlns:a16="http://schemas.microsoft.com/office/drawing/2014/main" id="{F4558542-6E92-D414-E06D-D9D4A2B6FEB0}"/>
              </a:ext>
            </a:extLst>
          </p:cNvPr>
          <p:cNvPicPr>
            <a:picLocks noGrp="1" noChangeAspect="1"/>
          </p:cNvPicPr>
          <p:nvPr>
            <p:ph type="pic" sz="quarter" idx="16"/>
          </p:nvPr>
        </p:nvPicPr>
        <p:blipFill>
          <a:blip r:embed="rId5"/>
          <a:srcRect t="21" b="21"/>
          <a:stretch>
            <a:fillRect/>
          </a:stretch>
        </p:blipFill>
        <p:spPr>
          <a:xfrm>
            <a:off x="-176735" y="2871770"/>
            <a:ext cx="4530525" cy="4529099"/>
          </a:xfrm>
        </p:spPr>
      </p:pic>
    </p:spTree>
    <p:extLst>
      <p:ext uri="{BB962C8B-B14F-4D97-AF65-F5344CB8AC3E}">
        <p14:creationId xmlns:p14="http://schemas.microsoft.com/office/powerpoint/2010/main" val="377445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CB03683-738A-DFE0-4CA6-B45597F3140F}"/>
              </a:ext>
            </a:extLst>
          </p:cNvPr>
          <p:cNvSpPr>
            <a:spLocks noGrp="1"/>
          </p:cNvSpPr>
          <p:nvPr>
            <p:ph type="body" sz="quarter" idx="16"/>
          </p:nvPr>
        </p:nvSpPr>
        <p:spPr>
          <a:xfrm>
            <a:off x="838199" y="3289300"/>
            <a:ext cx="2046085" cy="1730375"/>
          </a:xfrm>
        </p:spPr>
        <p:txBody>
          <a:bodyPr>
            <a:normAutofit/>
          </a:bodyPr>
          <a:lstStyle/>
          <a:p>
            <a:r>
              <a:rPr lang="lt-LT" sz="3200" dirty="0"/>
              <a:t>Ugdymas karjerai</a:t>
            </a:r>
            <a:endParaRPr lang="en-LT" sz="3200" dirty="0"/>
          </a:p>
        </p:txBody>
      </p:sp>
      <p:sp>
        <p:nvSpPr>
          <p:cNvPr id="10" name="Text Placeholder 9">
            <a:extLst>
              <a:ext uri="{FF2B5EF4-FFF2-40B4-BE49-F238E27FC236}">
                <a16:creationId xmlns:a16="http://schemas.microsoft.com/office/drawing/2014/main" id="{DFEFB044-8A7F-3F85-B203-55A1664B2F46}"/>
              </a:ext>
            </a:extLst>
          </p:cNvPr>
          <p:cNvSpPr>
            <a:spLocks noGrp="1"/>
          </p:cNvSpPr>
          <p:nvPr>
            <p:ph type="body" sz="quarter" idx="17"/>
          </p:nvPr>
        </p:nvSpPr>
        <p:spPr>
          <a:xfrm>
            <a:off x="3853757" y="3302000"/>
            <a:ext cx="2966143" cy="1730375"/>
          </a:xfrm>
        </p:spPr>
        <p:txBody>
          <a:bodyPr vert="horz" lIns="91440" tIns="45720" rIns="91440" bIns="45720" rtlCol="0">
            <a:normAutofit/>
          </a:bodyPr>
          <a:lstStyle/>
          <a:p>
            <a:r>
              <a:rPr lang="lt-LT" sz="3200" dirty="0"/>
              <a:t>Profesinis konsultavimas</a:t>
            </a:r>
            <a:endParaRPr lang="en-LT" sz="3200" dirty="0"/>
          </a:p>
        </p:txBody>
      </p:sp>
      <p:sp>
        <p:nvSpPr>
          <p:cNvPr id="11" name="Text Placeholder 10">
            <a:extLst>
              <a:ext uri="{FF2B5EF4-FFF2-40B4-BE49-F238E27FC236}">
                <a16:creationId xmlns:a16="http://schemas.microsoft.com/office/drawing/2014/main" id="{50303402-B8ED-6DC4-AC0A-37C0AEAD5DA9}"/>
              </a:ext>
            </a:extLst>
          </p:cNvPr>
          <p:cNvSpPr>
            <a:spLocks noGrp="1"/>
          </p:cNvSpPr>
          <p:nvPr>
            <p:ph type="body" sz="quarter" idx="18"/>
          </p:nvPr>
        </p:nvSpPr>
        <p:spPr>
          <a:xfrm>
            <a:off x="7607300" y="3263900"/>
            <a:ext cx="4279899" cy="1730375"/>
          </a:xfrm>
        </p:spPr>
        <p:txBody>
          <a:bodyPr vert="horz" lIns="91440" tIns="45720" rIns="91440" bIns="45720" rtlCol="0">
            <a:noAutofit/>
          </a:bodyPr>
          <a:lstStyle/>
          <a:p>
            <a:r>
              <a:rPr lang="lt-LT" sz="3200" dirty="0"/>
              <a:t>Profesinis informavimas </a:t>
            </a:r>
            <a:r>
              <a:rPr lang="en-US" sz="2800" dirty="0"/>
              <a:t>(</a:t>
            </a:r>
            <a:r>
              <a:rPr lang="lt-LT" sz="2800" dirty="0"/>
              <a:t>įskaitant</a:t>
            </a:r>
            <a:r>
              <a:rPr lang="en-US" sz="2800" dirty="0"/>
              <a:t> </a:t>
            </a:r>
            <a:r>
              <a:rPr lang="lt-LT" sz="2800" b="1" dirty="0">
                <a:solidFill>
                  <a:srgbClr val="FFC000"/>
                </a:solidFill>
              </a:rPr>
              <a:t>profesinį </a:t>
            </a:r>
            <a:r>
              <a:rPr lang="lt-LT" sz="2800" b="1" dirty="0" err="1">
                <a:solidFill>
                  <a:srgbClr val="FFC000"/>
                </a:solidFill>
              </a:rPr>
              <a:t>veiklinimą</a:t>
            </a:r>
            <a:r>
              <a:rPr lang="en-US" sz="2800" dirty="0"/>
              <a:t>).</a:t>
            </a:r>
            <a:endParaRPr lang="en-LT" sz="3200" dirty="0"/>
          </a:p>
        </p:txBody>
      </p:sp>
      <p:sp>
        <p:nvSpPr>
          <p:cNvPr id="12" name="Text Placeholder 11">
            <a:extLst>
              <a:ext uri="{FF2B5EF4-FFF2-40B4-BE49-F238E27FC236}">
                <a16:creationId xmlns:a16="http://schemas.microsoft.com/office/drawing/2014/main" id="{B8DE02D9-973C-DE6C-AFE4-471C96064BF6}"/>
              </a:ext>
            </a:extLst>
          </p:cNvPr>
          <p:cNvSpPr>
            <a:spLocks noGrp="1"/>
          </p:cNvSpPr>
          <p:nvPr>
            <p:ph type="body" sz="quarter" idx="19"/>
          </p:nvPr>
        </p:nvSpPr>
        <p:spPr>
          <a:xfrm>
            <a:off x="923681" y="1197107"/>
            <a:ext cx="10274300" cy="891943"/>
          </a:xfrm>
        </p:spPr>
        <p:txBody>
          <a:bodyPr>
            <a:noAutofit/>
          </a:bodyPr>
          <a:lstStyle/>
          <a:p>
            <a:pPr algn="ctr"/>
            <a:r>
              <a:rPr lang="lt-LT" sz="4000" dirty="0"/>
              <a:t>Profesinio orientavimo paslaugos </a:t>
            </a:r>
          </a:p>
        </p:txBody>
      </p:sp>
      <p:cxnSp>
        <p:nvCxnSpPr>
          <p:cNvPr id="14" name="Straight Arrow Connector 13">
            <a:extLst>
              <a:ext uri="{FF2B5EF4-FFF2-40B4-BE49-F238E27FC236}">
                <a16:creationId xmlns:a16="http://schemas.microsoft.com/office/drawing/2014/main" id="{CE524831-FD11-8419-92EE-54BC2CADCC1A}"/>
              </a:ext>
            </a:extLst>
          </p:cNvPr>
          <p:cNvCxnSpPr>
            <a:cxnSpLocks/>
          </p:cNvCxnSpPr>
          <p:nvPr/>
        </p:nvCxnSpPr>
        <p:spPr>
          <a:xfrm flipH="1">
            <a:off x="1861241" y="2346275"/>
            <a:ext cx="3498159" cy="698500"/>
          </a:xfrm>
          <a:prstGeom prst="straightConnector1">
            <a:avLst/>
          </a:prstGeom>
          <a:ln w="571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5FF975CE-69DD-1248-0604-F87F697892FD}"/>
              </a:ext>
            </a:extLst>
          </p:cNvPr>
          <p:cNvCxnSpPr>
            <a:cxnSpLocks/>
          </p:cNvCxnSpPr>
          <p:nvPr/>
        </p:nvCxnSpPr>
        <p:spPr>
          <a:xfrm flipH="1">
            <a:off x="5336828" y="2336800"/>
            <a:ext cx="759171" cy="876300"/>
          </a:xfrm>
          <a:prstGeom prst="straightConnector1">
            <a:avLst/>
          </a:prstGeom>
          <a:ln w="571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D9EAE63E-082D-F9F8-E286-98532EA1E486}"/>
              </a:ext>
            </a:extLst>
          </p:cNvPr>
          <p:cNvCxnSpPr>
            <a:cxnSpLocks/>
          </p:cNvCxnSpPr>
          <p:nvPr/>
        </p:nvCxnSpPr>
        <p:spPr>
          <a:xfrm>
            <a:off x="6816407" y="2346275"/>
            <a:ext cx="2930842" cy="698500"/>
          </a:xfrm>
          <a:prstGeom prst="straightConnector1">
            <a:avLst/>
          </a:prstGeom>
          <a:ln w="571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Slide Number Placeholder 1">
            <a:extLst>
              <a:ext uri="{FF2B5EF4-FFF2-40B4-BE49-F238E27FC236}">
                <a16:creationId xmlns:a16="http://schemas.microsoft.com/office/drawing/2014/main" id="{FA9E689E-6371-F732-B03E-72D629F1E0D4}"/>
              </a:ext>
            </a:extLst>
          </p:cNvPr>
          <p:cNvSpPr>
            <a:spLocks noGrp="1"/>
          </p:cNvSpPr>
          <p:nvPr>
            <p:ph type="sldNum" sz="quarter" idx="12"/>
          </p:nvPr>
        </p:nvSpPr>
        <p:spPr/>
        <p:txBody>
          <a:bodyPr/>
          <a:lstStyle/>
          <a:p>
            <a:fld id="{46B0ED6E-1867-4E49-A09E-B49565F88D5F}" type="slidenum">
              <a:rPr lang="en-LT" smtClean="0"/>
              <a:t>2</a:t>
            </a:fld>
            <a:endParaRPr lang="en-LT"/>
          </a:p>
        </p:txBody>
      </p:sp>
    </p:spTree>
    <p:extLst>
      <p:ext uri="{BB962C8B-B14F-4D97-AF65-F5344CB8AC3E}">
        <p14:creationId xmlns:p14="http://schemas.microsoft.com/office/powerpoint/2010/main" val="129711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C6EDC79-9BAB-BA44-A457-CC44BD9D4109}"/>
              </a:ext>
            </a:extLst>
          </p:cNvPr>
          <p:cNvSpPr>
            <a:spLocks noGrp="1"/>
          </p:cNvSpPr>
          <p:nvPr>
            <p:ph type="body" sz="quarter" idx="13"/>
          </p:nvPr>
        </p:nvSpPr>
        <p:spPr>
          <a:xfrm>
            <a:off x="1234594" y="2952264"/>
            <a:ext cx="1474583" cy="664700"/>
          </a:xfrm>
        </p:spPr>
        <p:txBody>
          <a:bodyPr>
            <a:normAutofit/>
          </a:bodyPr>
          <a:lstStyle/>
          <a:p>
            <a:pPr marL="0" indent="0">
              <a:buNone/>
            </a:pPr>
            <a:r>
              <a:rPr lang="lt-LT" b="1" dirty="0">
                <a:solidFill>
                  <a:srgbClr val="FFC000"/>
                </a:solidFill>
                <a:latin typeface="Roboto Lt" pitchFamily="2" charset="0"/>
                <a:ea typeface="Roboto Lt" pitchFamily="2" charset="0"/>
              </a:rPr>
              <a:t>I lygis</a:t>
            </a:r>
            <a:endParaRPr lang="en-LT" b="1" dirty="0">
              <a:solidFill>
                <a:srgbClr val="FFC000"/>
              </a:solidFill>
              <a:latin typeface="Roboto Lt" pitchFamily="2" charset="0"/>
              <a:ea typeface="Roboto Lt" pitchFamily="2" charset="0"/>
            </a:endParaRPr>
          </a:p>
        </p:txBody>
      </p:sp>
      <p:sp>
        <p:nvSpPr>
          <p:cNvPr id="7" name="Text Placeholder 6">
            <a:extLst>
              <a:ext uri="{FF2B5EF4-FFF2-40B4-BE49-F238E27FC236}">
                <a16:creationId xmlns:a16="http://schemas.microsoft.com/office/drawing/2014/main" id="{599ABAEB-6F67-3801-0E82-74AC529ED541}"/>
              </a:ext>
            </a:extLst>
          </p:cNvPr>
          <p:cNvSpPr>
            <a:spLocks noGrp="1"/>
          </p:cNvSpPr>
          <p:nvPr>
            <p:ph type="body" sz="quarter" idx="14"/>
          </p:nvPr>
        </p:nvSpPr>
        <p:spPr>
          <a:xfrm>
            <a:off x="5359401" y="2421073"/>
            <a:ext cx="1474583" cy="664700"/>
          </a:xfrm>
        </p:spPr>
        <p:txBody>
          <a:bodyPr>
            <a:normAutofit/>
          </a:bodyPr>
          <a:lstStyle/>
          <a:p>
            <a:pPr marL="0" indent="0">
              <a:buNone/>
            </a:pPr>
            <a:r>
              <a:rPr lang="lt-LT" b="1" dirty="0">
                <a:solidFill>
                  <a:srgbClr val="FFC000"/>
                </a:solidFill>
                <a:latin typeface="Roboto Lt" pitchFamily="2" charset="0"/>
                <a:ea typeface="Roboto Lt" pitchFamily="2" charset="0"/>
              </a:rPr>
              <a:t>II lygis</a:t>
            </a:r>
            <a:endParaRPr lang="en-LT" b="1" dirty="0">
              <a:solidFill>
                <a:srgbClr val="FFC000"/>
              </a:solidFill>
              <a:latin typeface="Roboto Lt" pitchFamily="2" charset="0"/>
              <a:ea typeface="Roboto Lt" pitchFamily="2" charset="0"/>
            </a:endParaRPr>
          </a:p>
        </p:txBody>
      </p:sp>
      <p:sp>
        <p:nvSpPr>
          <p:cNvPr id="9" name="Text Placeholder 8">
            <a:extLst>
              <a:ext uri="{FF2B5EF4-FFF2-40B4-BE49-F238E27FC236}">
                <a16:creationId xmlns:a16="http://schemas.microsoft.com/office/drawing/2014/main" id="{CCB03683-738A-DFE0-4CA6-B45597F3140F}"/>
              </a:ext>
            </a:extLst>
          </p:cNvPr>
          <p:cNvSpPr>
            <a:spLocks noGrp="1"/>
          </p:cNvSpPr>
          <p:nvPr>
            <p:ph type="body" sz="quarter" idx="16"/>
          </p:nvPr>
        </p:nvSpPr>
        <p:spPr>
          <a:xfrm>
            <a:off x="387453" y="3638340"/>
            <a:ext cx="2943157" cy="1730375"/>
          </a:xfrm>
        </p:spPr>
        <p:txBody>
          <a:bodyPr>
            <a:normAutofit/>
          </a:bodyPr>
          <a:lstStyle/>
          <a:p>
            <a:r>
              <a:rPr lang="lt-LT" sz="3000" b="1" dirty="0"/>
              <a:t>Pažintiniai vizitai</a:t>
            </a:r>
            <a:endParaRPr lang="en-LT" sz="3000" b="1" dirty="0"/>
          </a:p>
        </p:txBody>
      </p:sp>
      <p:sp>
        <p:nvSpPr>
          <p:cNvPr id="10" name="Text Placeholder 9">
            <a:extLst>
              <a:ext uri="{FF2B5EF4-FFF2-40B4-BE49-F238E27FC236}">
                <a16:creationId xmlns:a16="http://schemas.microsoft.com/office/drawing/2014/main" id="{DFEFB044-8A7F-3F85-B203-55A1664B2F46}"/>
              </a:ext>
            </a:extLst>
          </p:cNvPr>
          <p:cNvSpPr>
            <a:spLocks noGrp="1"/>
          </p:cNvSpPr>
          <p:nvPr>
            <p:ph type="body" sz="quarter" idx="17"/>
          </p:nvPr>
        </p:nvSpPr>
        <p:spPr>
          <a:xfrm>
            <a:off x="4691509" y="3210809"/>
            <a:ext cx="2808878" cy="1730375"/>
          </a:xfrm>
        </p:spPr>
        <p:txBody>
          <a:bodyPr>
            <a:noAutofit/>
          </a:bodyPr>
          <a:lstStyle/>
          <a:p>
            <a:r>
              <a:rPr lang="lt-LT" sz="3000" b="1" dirty="0" err="1"/>
              <a:t>Patyriminiai</a:t>
            </a:r>
            <a:r>
              <a:rPr lang="lt-LT" sz="3000" b="1" dirty="0"/>
              <a:t> vizitai</a:t>
            </a:r>
            <a:endParaRPr lang="en-LT" sz="3000" b="1" dirty="0"/>
          </a:p>
        </p:txBody>
      </p:sp>
      <p:sp>
        <p:nvSpPr>
          <p:cNvPr id="11" name="Text Placeholder 10">
            <a:extLst>
              <a:ext uri="{FF2B5EF4-FFF2-40B4-BE49-F238E27FC236}">
                <a16:creationId xmlns:a16="http://schemas.microsoft.com/office/drawing/2014/main" id="{50303402-B8ED-6DC4-AC0A-37C0AEAD5DA9}"/>
              </a:ext>
            </a:extLst>
          </p:cNvPr>
          <p:cNvSpPr>
            <a:spLocks noGrp="1"/>
          </p:cNvSpPr>
          <p:nvPr>
            <p:ph type="body" sz="quarter" idx="18"/>
          </p:nvPr>
        </p:nvSpPr>
        <p:spPr>
          <a:xfrm>
            <a:off x="8819754" y="2643025"/>
            <a:ext cx="2946400" cy="1730375"/>
          </a:xfrm>
        </p:spPr>
        <p:txBody>
          <a:bodyPr>
            <a:normAutofit/>
          </a:bodyPr>
          <a:lstStyle/>
          <a:p>
            <a:r>
              <a:rPr lang="lt-LT" sz="3000" b="1" dirty="0"/>
              <a:t>Intensyvus profesinis </a:t>
            </a:r>
            <a:r>
              <a:rPr lang="lt-LT" sz="3000" b="1" dirty="0" err="1"/>
              <a:t>veiklinimas</a:t>
            </a:r>
            <a:endParaRPr lang="en-LT" sz="3000" b="1" dirty="0"/>
          </a:p>
        </p:txBody>
      </p:sp>
      <p:sp>
        <p:nvSpPr>
          <p:cNvPr id="2" name="Text Placeholder 6">
            <a:extLst>
              <a:ext uri="{FF2B5EF4-FFF2-40B4-BE49-F238E27FC236}">
                <a16:creationId xmlns:a16="http://schemas.microsoft.com/office/drawing/2014/main" id="{C4270BE2-7A0D-0ADD-0536-55E03AC681AC}"/>
              </a:ext>
            </a:extLst>
          </p:cNvPr>
          <p:cNvSpPr txBox="1">
            <a:spLocks/>
          </p:cNvSpPr>
          <p:nvPr/>
        </p:nvSpPr>
        <p:spPr>
          <a:xfrm>
            <a:off x="9555663" y="1931800"/>
            <a:ext cx="1474583" cy="664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kern="1200">
                <a:solidFill>
                  <a:schemeClr val="tx1"/>
                </a:solidFill>
                <a:latin typeface="Roboto Lt" pitchFamily="2" charset="0"/>
                <a:ea typeface="Roboto Lt"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t-LT" b="1" dirty="0">
                <a:solidFill>
                  <a:srgbClr val="FFC000"/>
                </a:solidFill>
                <a:latin typeface="Roboto Lt" pitchFamily="2" charset="0"/>
                <a:ea typeface="Roboto Lt" pitchFamily="2" charset="0"/>
              </a:rPr>
              <a:t>III lygis</a:t>
            </a:r>
            <a:endParaRPr lang="en-LT" b="1" dirty="0">
              <a:solidFill>
                <a:srgbClr val="FFC000"/>
              </a:solidFill>
              <a:latin typeface="Roboto Lt" pitchFamily="2" charset="0"/>
              <a:ea typeface="Roboto Lt" pitchFamily="2" charset="0"/>
            </a:endParaRPr>
          </a:p>
        </p:txBody>
      </p:sp>
      <p:sp>
        <p:nvSpPr>
          <p:cNvPr id="13" name="TextBox 12">
            <a:extLst>
              <a:ext uri="{FF2B5EF4-FFF2-40B4-BE49-F238E27FC236}">
                <a16:creationId xmlns:a16="http://schemas.microsoft.com/office/drawing/2014/main" id="{991E17AB-21D8-AEE2-B90F-696499CB8121}"/>
              </a:ext>
            </a:extLst>
          </p:cNvPr>
          <p:cNvSpPr txBox="1"/>
          <p:nvPr/>
        </p:nvSpPr>
        <p:spPr>
          <a:xfrm>
            <a:off x="1062568" y="4727358"/>
            <a:ext cx="1592926" cy="369332"/>
          </a:xfrm>
          <a:prstGeom prst="rect">
            <a:avLst/>
          </a:prstGeom>
          <a:noFill/>
        </p:spPr>
        <p:txBody>
          <a:bodyPr wrap="square">
            <a:spAutoFit/>
          </a:bodyPr>
          <a:lstStyle/>
          <a:p>
            <a:pPr algn="ctr"/>
            <a:r>
              <a:rPr lang="lt-LT" dirty="0"/>
              <a:t>1</a:t>
            </a:r>
            <a:r>
              <a:rPr lang="en-US" dirty="0"/>
              <a:t>-12</a:t>
            </a:r>
            <a:r>
              <a:rPr lang="lt-LT" dirty="0"/>
              <a:t> klasės</a:t>
            </a:r>
            <a:endParaRPr lang="en-US" dirty="0"/>
          </a:p>
        </p:txBody>
      </p:sp>
      <p:sp>
        <p:nvSpPr>
          <p:cNvPr id="15" name="TextBox 14">
            <a:extLst>
              <a:ext uri="{FF2B5EF4-FFF2-40B4-BE49-F238E27FC236}">
                <a16:creationId xmlns:a16="http://schemas.microsoft.com/office/drawing/2014/main" id="{ADEA8981-C244-6111-95E3-A27C5F034A54}"/>
              </a:ext>
            </a:extLst>
          </p:cNvPr>
          <p:cNvSpPr txBox="1"/>
          <p:nvPr/>
        </p:nvSpPr>
        <p:spPr>
          <a:xfrm>
            <a:off x="9523133" y="4358026"/>
            <a:ext cx="1603038" cy="369332"/>
          </a:xfrm>
          <a:prstGeom prst="rect">
            <a:avLst/>
          </a:prstGeom>
          <a:noFill/>
        </p:spPr>
        <p:txBody>
          <a:bodyPr wrap="square">
            <a:spAutoFit/>
          </a:bodyPr>
          <a:lstStyle/>
          <a:p>
            <a:r>
              <a:rPr lang="en-US" dirty="0"/>
              <a:t>10-12</a:t>
            </a:r>
            <a:r>
              <a:rPr lang="lt-LT" dirty="0"/>
              <a:t> klasės</a:t>
            </a:r>
            <a:endParaRPr lang="en-US" dirty="0"/>
          </a:p>
        </p:txBody>
      </p:sp>
      <p:sp>
        <p:nvSpPr>
          <p:cNvPr id="17" name="TextBox 16">
            <a:extLst>
              <a:ext uri="{FF2B5EF4-FFF2-40B4-BE49-F238E27FC236}">
                <a16:creationId xmlns:a16="http://schemas.microsoft.com/office/drawing/2014/main" id="{F1525DED-7C3A-DB96-65CD-55ECCF4ED264}"/>
              </a:ext>
            </a:extLst>
          </p:cNvPr>
          <p:cNvSpPr txBox="1"/>
          <p:nvPr/>
        </p:nvSpPr>
        <p:spPr>
          <a:xfrm>
            <a:off x="-1230417" y="5744457"/>
            <a:ext cx="6096000" cy="584775"/>
          </a:xfrm>
          <a:prstGeom prst="rect">
            <a:avLst/>
          </a:prstGeom>
          <a:noFill/>
        </p:spPr>
        <p:txBody>
          <a:bodyPr wrap="square">
            <a:spAutoFit/>
          </a:bodyPr>
          <a:lstStyle/>
          <a:p>
            <a:pPr algn="ctr"/>
            <a:r>
              <a:rPr lang="lt-LT" sz="3200" i="1" dirty="0"/>
              <a:t>Lankausi</a:t>
            </a:r>
            <a:endParaRPr lang="en-US" sz="3200" i="1" dirty="0"/>
          </a:p>
        </p:txBody>
      </p:sp>
      <p:sp>
        <p:nvSpPr>
          <p:cNvPr id="18" name="TextBox 17">
            <a:extLst>
              <a:ext uri="{FF2B5EF4-FFF2-40B4-BE49-F238E27FC236}">
                <a16:creationId xmlns:a16="http://schemas.microsoft.com/office/drawing/2014/main" id="{EF0F803B-93F9-ACC8-3D24-061A3DBA25B1}"/>
              </a:ext>
            </a:extLst>
          </p:cNvPr>
          <p:cNvSpPr txBox="1"/>
          <p:nvPr/>
        </p:nvSpPr>
        <p:spPr>
          <a:xfrm>
            <a:off x="5359401" y="5739044"/>
            <a:ext cx="1767263" cy="584775"/>
          </a:xfrm>
          <a:prstGeom prst="rect">
            <a:avLst/>
          </a:prstGeom>
          <a:noFill/>
        </p:spPr>
        <p:txBody>
          <a:bodyPr wrap="square">
            <a:spAutoFit/>
          </a:bodyPr>
          <a:lstStyle/>
          <a:p>
            <a:r>
              <a:rPr lang="lt-LT" sz="3200" i="1" dirty="0"/>
              <a:t>Asistuoju</a:t>
            </a:r>
            <a:endParaRPr lang="en-US" sz="3200" i="1" dirty="0"/>
          </a:p>
        </p:txBody>
      </p:sp>
      <p:sp>
        <p:nvSpPr>
          <p:cNvPr id="19" name="TextBox 18">
            <a:extLst>
              <a:ext uri="{FF2B5EF4-FFF2-40B4-BE49-F238E27FC236}">
                <a16:creationId xmlns:a16="http://schemas.microsoft.com/office/drawing/2014/main" id="{1A1095D2-49BF-35CC-2D37-DADC16F84D95}"/>
              </a:ext>
            </a:extLst>
          </p:cNvPr>
          <p:cNvSpPr txBox="1"/>
          <p:nvPr/>
        </p:nvSpPr>
        <p:spPr>
          <a:xfrm>
            <a:off x="7326418" y="5768904"/>
            <a:ext cx="6096000" cy="584775"/>
          </a:xfrm>
          <a:prstGeom prst="rect">
            <a:avLst/>
          </a:prstGeom>
          <a:noFill/>
        </p:spPr>
        <p:txBody>
          <a:bodyPr wrap="square">
            <a:spAutoFit/>
          </a:bodyPr>
          <a:lstStyle/>
          <a:p>
            <a:pPr algn="ctr"/>
            <a:r>
              <a:rPr lang="lt-LT" sz="3200" i="1" dirty="0"/>
              <a:t>Darau pats</a:t>
            </a:r>
            <a:endParaRPr lang="en-US" sz="3200" i="1" dirty="0"/>
          </a:p>
        </p:txBody>
      </p:sp>
      <p:sp>
        <p:nvSpPr>
          <p:cNvPr id="20" name="Rectangle: Rounded Corners 19">
            <a:extLst>
              <a:ext uri="{FF2B5EF4-FFF2-40B4-BE49-F238E27FC236}">
                <a16:creationId xmlns:a16="http://schemas.microsoft.com/office/drawing/2014/main" id="{8AC66147-DF33-F33F-D3DC-F39AC9123713}"/>
              </a:ext>
            </a:extLst>
          </p:cNvPr>
          <p:cNvSpPr/>
          <p:nvPr/>
        </p:nvSpPr>
        <p:spPr>
          <a:xfrm>
            <a:off x="196089" y="2421073"/>
            <a:ext cx="3505200" cy="419034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7EAF8929-3ED3-5205-EFA5-6408ABE4BEBC}"/>
              </a:ext>
            </a:extLst>
          </p:cNvPr>
          <p:cNvSpPr/>
          <p:nvPr/>
        </p:nvSpPr>
        <p:spPr>
          <a:xfrm>
            <a:off x="4343399" y="2012326"/>
            <a:ext cx="3529859" cy="459909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60E3992D-3126-E9E8-93A6-61CDD6A99F88}"/>
              </a:ext>
            </a:extLst>
          </p:cNvPr>
          <p:cNvSpPr/>
          <p:nvPr/>
        </p:nvSpPr>
        <p:spPr>
          <a:xfrm>
            <a:off x="8419359" y="1687658"/>
            <a:ext cx="3529859" cy="492376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85442C2-E9D7-4B22-7187-8C7EB02F0C61}"/>
              </a:ext>
            </a:extLst>
          </p:cNvPr>
          <p:cNvSpPr>
            <a:spLocks noGrp="1"/>
          </p:cNvSpPr>
          <p:nvPr>
            <p:ph type="sldNum" sz="quarter" idx="12"/>
          </p:nvPr>
        </p:nvSpPr>
        <p:spPr/>
        <p:txBody>
          <a:bodyPr/>
          <a:lstStyle/>
          <a:p>
            <a:fld id="{46B0ED6E-1867-4E49-A09E-B49565F88D5F}" type="slidenum">
              <a:rPr lang="en-LT" smtClean="0"/>
              <a:t>3</a:t>
            </a:fld>
            <a:endParaRPr lang="en-LT" dirty="0"/>
          </a:p>
        </p:txBody>
      </p:sp>
      <p:sp>
        <p:nvSpPr>
          <p:cNvPr id="5" name="Text Placeholder 8">
            <a:extLst>
              <a:ext uri="{FF2B5EF4-FFF2-40B4-BE49-F238E27FC236}">
                <a16:creationId xmlns:a16="http://schemas.microsoft.com/office/drawing/2014/main" id="{C6564E78-1173-87F3-8285-28235657DE93}"/>
              </a:ext>
            </a:extLst>
          </p:cNvPr>
          <p:cNvSpPr txBox="1">
            <a:spLocks/>
          </p:cNvSpPr>
          <p:nvPr/>
        </p:nvSpPr>
        <p:spPr>
          <a:xfrm>
            <a:off x="2709177" y="758087"/>
            <a:ext cx="6647259" cy="678312"/>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192D4C"/>
                </a:solidFill>
                <a:latin typeface="Roboto Lt" pitchFamily="2" charset="0"/>
                <a:ea typeface="Roboto Lt"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lt-LT" sz="7300" b="1" dirty="0"/>
              <a:t>Profesinis </a:t>
            </a:r>
            <a:r>
              <a:rPr lang="lt-LT" sz="7300" b="1" dirty="0" err="1"/>
              <a:t>veiklinimas</a:t>
            </a:r>
            <a:endParaRPr lang="lt-LT" dirty="0"/>
          </a:p>
        </p:txBody>
      </p:sp>
      <p:sp>
        <p:nvSpPr>
          <p:cNvPr id="23" name="TextBox 22">
            <a:extLst>
              <a:ext uri="{FF2B5EF4-FFF2-40B4-BE49-F238E27FC236}">
                <a16:creationId xmlns:a16="http://schemas.microsoft.com/office/drawing/2014/main" id="{235B2FEA-5B83-EA0E-E723-604B04D5852B}"/>
              </a:ext>
            </a:extLst>
          </p:cNvPr>
          <p:cNvSpPr txBox="1"/>
          <p:nvPr/>
        </p:nvSpPr>
        <p:spPr>
          <a:xfrm>
            <a:off x="5545287" y="4555852"/>
            <a:ext cx="1603038" cy="369332"/>
          </a:xfrm>
          <a:prstGeom prst="rect">
            <a:avLst/>
          </a:prstGeom>
          <a:noFill/>
        </p:spPr>
        <p:txBody>
          <a:bodyPr wrap="square">
            <a:spAutoFit/>
          </a:bodyPr>
          <a:lstStyle/>
          <a:p>
            <a:r>
              <a:rPr lang="en-US" dirty="0"/>
              <a:t>10-12</a:t>
            </a:r>
            <a:r>
              <a:rPr lang="lt-LT" dirty="0"/>
              <a:t> klasės</a:t>
            </a:r>
            <a:endParaRPr lang="en-US" dirty="0"/>
          </a:p>
        </p:txBody>
      </p:sp>
    </p:spTree>
    <p:extLst>
      <p:ext uri="{BB962C8B-B14F-4D97-AF65-F5344CB8AC3E}">
        <p14:creationId xmlns:p14="http://schemas.microsoft.com/office/powerpoint/2010/main" val="324683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1608C5B-8DA9-FB92-A004-C7A4D6DCC83A}"/>
              </a:ext>
            </a:extLst>
          </p:cNvPr>
          <p:cNvSpPr>
            <a:spLocks noGrp="1"/>
          </p:cNvSpPr>
          <p:nvPr>
            <p:ph type="title"/>
          </p:nvPr>
        </p:nvSpPr>
        <p:spPr>
          <a:xfrm>
            <a:off x="957695" y="870963"/>
            <a:ext cx="10115550" cy="788987"/>
          </a:xfrm>
        </p:spPr>
        <p:txBody>
          <a:bodyPr/>
          <a:lstStyle/>
          <a:p>
            <a:r>
              <a:rPr lang="lt-LT" b="1" dirty="0"/>
              <a:t>Profesinio </a:t>
            </a:r>
            <a:r>
              <a:rPr lang="lt-LT" b="1" dirty="0" err="1"/>
              <a:t>veiklinimo</a:t>
            </a:r>
            <a:r>
              <a:rPr lang="lt-LT" b="1" dirty="0"/>
              <a:t> tikslai:</a:t>
            </a:r>
            <a:r>
              <a:rPr lang="en-US" b="1" dirty="0"/>
              <a:t> </a:t>
            </a:r>
            <a:endParaRPr lang="en-LT" sz="4400" b="1" dirty="0">
              <a:latin typeface="Roboto Lt"/>
            </a:endParaRPr>
          </a:p>
        </p:txBody>
      </p:sp>
      <p:sp>
        <p:nvSpPr>
          <p:cNvPr id="2" name="Content Placeholder 4">
            <a:extLst>
              <a:ext uri="{FF2B5EF4-FFF2-40B4-BE49-F238E27FC236}">
                <a16:creationId xmlns:a16="http://schemas.microsoft.com/office/drawing/2014/main" id="{CA6A4105-11EA-BE83-7EEE-A8B202A0E2A4}"/>
              </a:ext>
            </a:extLst>
          </p:cNvPr>
          <p:cNvSpPr txBox="1">
            <a:spLocks/>
          </p:cNvSpPr>
          <p:nvPr/>
        </p:nvSpPr>
        <p:spPr>
          <a:xfrm>
            <a:off x="1406524" y="1831111"/>
            <a:ext cx="10272758" cy="4222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lt-LT" sz="2800" b="0" i="0" dirty="0">
                <a:solidFill>
                  <a:srgbClr val="222222"/>
                </a:solidFill>
                <a:effectLst/>
              </a:rPr>
              <a:t>aktyviai pažinti įvairias darbo galimybes;</a:t>
            </a:r>
            <a:endParaRPr lang="lt-LT" sz="2800" dirty="0"/>
          </a:p>
          <a:p>
            <a:pPr marL="457200" indent="-457200" algn="l">
              <a:buFont typeface="Arial" panose="020B0604020202020204" pitchFamily="34" charset="0"/>
              <a:buChar char="•"/>
            </a:pPr>
            <a:r>
              <a:rPr lang="lt-LT" sz="2800" b="0" i="0" dirty="0">
                <a:solidFill>
                  <a:srgbClr val="222222"/>
                </a:solidFill>
                <a:effectLst/>
              </a:rPr>
              <a:t>tyrinėti profesijų ypatumus;</a:t>
            </a:r>
            <a:endParaRPr lang="lt-LT" sz="2800" dirty="0"/>
          </a:p>
          <a:p>
            <a:pPr marL="457200" indent="-457200" algn="l">
              <a:buFont typeface="Arial" panose="020B0604020202020204" pitchFamily="34" charset="0"/>
              <a:buChar char="•"/>
            </a:pPr>
            <a:r>
              <a:rPr lang="lt-LT" sz="2800" b="0" i="0" dirty="0">
                <a:solidFill>
                  <a:srgbClr val="222222"/>
                </a:solidFill>
                <a:effectLst/>
              </a:rPr>
              <a:t>kaupti darbo patirtį;</a:t>
            </a:r>
            <a:endParaRPr lang="lt-LT" sz="2800" dirty="0"/>
          </a:p>
          <a:p>
            <a:pPr marL="457200" indent="-457200" algn="l">
              <a:buFont typeface="Arial" panose="020B0604020202020204" pitchFamily="34" charset="0"/>
              <a:buChar char="•"/>
            </a:pPr>
            <a:r>
              <a:rPr lang="lt-LT" sz="2800" b="0" i="0" dirty="0">
                <a:solidFill>
                  <a:srgbClr val="222222"/>
                </a:solidFill>
                <a:effectLst/>
              </a:rPr>
              <a:t>ugdytis profesinę motyvaciją;</a:t>
            </a:r>
            <a:endParaRPr lang="lt-LT" sz="2800" dirty="0"/>
          </a:p>
          <a:p>
            <a:pPr marL="457200" indent="-457200" algn="l">
              <a:buFont typeface="Arial" panose="020B0604020202020204" pitchFamily="34" charset="0"/>
              <a:buChar char="•"/>
            </a:pPr>
            <a:r>
              <a:rPr lang="lt-LT" sz="2800" b="0" i="0" dirty="0">
                <a:solidFill>
                  <a:srgbClr val="222222"/>
                </a:solidFill>
                <a:effectLst/>
              </a:rPr>
              <a:t>planuoti būsimą karjerą;</a:t>
            </a:r>
            <a:endParaRPr lang="lt-LT" sz="2800" dirty="0"/>
          </a:p>
          <a:p>
            <a:pPr marL="457200" indent="-457200" algn="l">
              <a:buFont typeface="Arial" panose="020B0604020202020204" pitchFamily="34" charset="0"/>
              <a:buChar char="•"/>
            </a:pPr>
            <a:r>
              <a:rPr lang="lt-LT" sz="2800" b="0" i="0" dirty="0">
                <a:solidFill>
                  <a:srgbClr val="222222"/>
                </a:solidFill>
                <a:effectLst/>
              </a:rPr>
              <a:t>pažinti save, aplinką, darbo rinką;</a:t>
            </a:r>
            <a:endParaRPr lang="lt-LT" sz="2800" dirty="0"/>
          </a:p>
          <a:p>
            <a:pPr marL="457200" indent="-457200" algn="l">
              <a:buFont typeface="Arial" panose="020B0604020202020204" pitchFamily="34" charset="0"/>
              <a:buChar char="•"/>
            </a:pPr>
            <a:r>
              <a:rPr lang="lt-LT" sz="2800" b="0" i="0" dirty="0">
                <a:solidFill>
                  <a:srgbClr val="222222"/>
                </a:solidFill>
                <a:effectLst/>
              </a:rPr>
              <a:t>susipažinti su tam tikrų profesijų atstovais;</a:t>
            </a:r>
            <a:endParaRPr lang="lt-LT" sz="2800" dirty="0"/>
          </a:p>
          <a:p>
            <a:pPr marL="457200" indent="-457200" algn="l">
              <a:buFont typeface="Arial" panose="020B0604020202020204" pitchFamily="34" charset="0"/>
              <a:buChar char="•"/>
            </a:pPr>
            <a:r>
              <a:rPr lang="lt-LT" sz="2800" b="0" i="0" dirty="0">
                <a:solidFill>
                  <a:srgbClr val="222222"/>
                </a:solidFill>
                <a:effectLst/>
              </a:rPr>
              <a:t>ugdytis karjeros kompetencijas.</a:t>
            </a:r>
            <a:endParaRPr lang="lt-LT" sz="2800" dirty="0"/>
          </a:p>
          <a:p>
            <a:pPr marL="457200" indent="-457200" algn="l">
              <a:buFont typeface="Arial" panose="020B0604020202020204" pitchFamily="34" charset="0"/>
              <a:buChar char="•"/>
            </a:pPr>
            <a:endParaRPr lang="en-LT" sz="3600" dirty="0">
              <a:latin typeface="Roboto Lt"/>
            </a:endParaRPr>
          </a:p>
        </p:txBody>
      </p:sp>
      <p:pic>
        <p:nvPicPr>
          <p:cNvPr id="3" name="Picture Placeholder 2">
            <a:extLst>
              <a:ext uri="{FF2B5EF4-FFF2-40B4-BE49-F238E27FC236}">
                <a16:creationId xmlns:a16="http://schemas.microsoft.com/office/drawing/2014/main" id="{574E127A-F4FD-3651-0E9D-F61927CBD00F}"/>
              </a:ext>
            </a:extLst>
          </p:cNvPr>
          <p:cNvPicPr>
            <a:picLocks noChangeAspect="1"/>
          </p:cNvPicPr>
          <p:nvPr/>
        </p:nvPicPr>
        <p:blipFill>
          <a:blip r:embed="rId3"/>
          <a:srcRect t="592" b="592"/>
          <a:stretch>
            <a:fillRect/>
          </a:stretch>
        </p:blipFill>
        <p:spPr>
          <a:xfrm>
            <a:off x="9982200" y="5230181"/>
            <a:ext cx="1392283" cy="1382615"/>
          </a:xfrm>
          <a:prstGeom prst="ellipse">
            <a:avLst/>
          </a:prstGeom>
        </p:spPr>
      </p:pic>
      <p:sp>
        <p:nvSpPr>
          <p:cNvPr id="5" name="Slide Number Placeholder 4">
            <a:extLst>
              <a:ext uri="{FF2B5EF4-FFF2-40B4-BE49-F238E27FC236}">
                <a16:creationId xmlns:a16="http://schemas.microsoft.com/office/drawing/2014/main" id="{3A05743C-928E-EFC2-BEF0-894E4503287D}"/>
              </a:ext>
            </a:extLst>
          </p:cNvPr>
          <p:cNvSpPr>
            <a:spLocks noGrp="1"/>
          </p:cNvSpPr>
          <p:nvPr>
            <p:ph type="sldNum" sz="quarter" idx="12"/>
          </p:nvPr>
        </p:nvSpPr>
        <p:spPr/>
        <p:txBody>
          <a:bodyPr/>
          <a:lstStyle/>
          <a:p>
            <a:fld id="{46B0ED6E-1867-4E49-A09E-B49565F88D5F}" type="slidenum">
              <a:rPr lang="en-LT" smtClean="0"/>
              <a:t>4</a:t>
            </a:fld>
            <a:endParaRPr lang="en-LT"/>
          </a:p>
        </p:txBody>
      </p:sp>
    </p:spTree>
    <p:extLst>
      <p:ext uri="{BB962C8B-B14F-4D97-AF65-F5344CB8AC3E}">
        <p14:creationId xmlns:p14="http://schemas.microsoft.com/office/powerpoint/2010/main" val="130329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1608C5B-8DA9-FB92-A004-C7A4D6DCC83A}"/>
              </a:ext>
            </a:extLst>
          </p:cNvPr>
          <p:cNvSpPr>
            <a:spLocks noGrp="1"/>
          </p:cNvSpPr>
          <p:nvPr>
            <p:ph type="title"/>
          </p:nvPr>
        </p:nvSpPr>
        <p:spPr>
          <a:xfrm>
            <a:off x="883804" y="1047111"/>
            <a:ext cx="10355700" cy="788987"/>
          </a:xfrm>
        </p:spPr>
        <p:txBody>
          <a:bodyPr>
            <a:normAutofit fontScale="90000"/>
          </a:bodyPr>
          <a:lstStyle/>
          <a:p>
            <a:r>
              <a:rPr lang="lt-LT" b="1" dirty="0"/>
              <a:t>„Šok į tėvų klumpes“ iniciatyvos tikslai:</a:t>
            </a:r>
            <a:r>
              <a:rPr lang="en-US" b="1" dirty="0"/>
              <a:t> </a:t>
            </a:r>
            <a:endParaRPr lang="en-LT" sz="4400" b="1" dirty="0">
              <a:latin typeface="Roboto Lt"/>
            </a:endParaRPr>
          </a:p>
        </p:txBody>
      </p:sp>
      <p:sp>
        <p:nvSpPr>
          <p:cNvPr id="2" name="Content Placeholder 4">
            <a:extLst>
              <a:ext uri="{FF2B5EF4-FFF2-40B4-BE49-F238E27FC236}">
                <a16:creationId xmlns:a16="http://schemas.microsoft.com/office/drawing/2014/main" id="{CA6A4105-11EA-BE83-7EEE-A8B202A0E2A4}"/>
              </a:ext>
            </a:extLst>
          </p:cNvPr>
          <p:cNvSpPr txBox="1">
            <a:spLocks/>
          </p:cNvSpPr>
          <p:nvPr/>
        </p:nvSpPr>
        <p:spPr>
          <a:xfrm>
            <a:off x="1101725" y="2218802"/>
            <a:ext cx="10272758" cy="238297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lt-LT" sz="3200" b="0" i="0" dirty="0">
                <a:solidFill>
                  <a:srgbClr val="222222"/>
                </a:solidFill>
                <a:effectLst/>
              </a:rPr>
              <a:t>suteikti 1–12 klasių mokiniams profesinio </a:t>
            </a:r>
            <a:r>
              <a:rPr lang="lt-LT" sz="3200" b="0" i="0" dirty="0" err="1">
                <a:solidFill>
                  <a:srgbClr val="222222"/>
                </a:solidFill>
                <a:effectLst/>
              </a:rPr>
              <a:t>veiklinimo</a:t>
            </a:r>
            <a:r>
              <a:rPr lang="lt-LT" sz="3200" b="0" i="0" dirty="0">
                <a:solidFill>
                  <a:srgbClr val="222222"/>
                </a:solidFill>
                <a:effectLst/>
              </a:rPr>
              <a:t> paslaugas; </a:t>
            </a:r>
          </a:p>
          <a:p>
            <a:pPr marL="457200" indent="-457200" algn="l">
              <a:buFont typeface="Arial" panose="020B0604020202020204" pitchFamily="34" charset="0"/>
              <a:buChar char="•"/>
            </a:pPr>
            <a:r>
              <a:rPr lang="lt-LT" sz="3200" b="0" i="0" dirty="0">
                <a:solidFill>
                  <a:srgbClr val="222222"/>
                </a:solidFill>
                <a:effectLst/>
              </a:rPr>
              <a:t>ugdyti mokinių karjeros kompetencijas, įtraukiant į šį procesą mokinių tėvus (globėjus), supažindinant su artimųjų profesijomis ir fizinėmis darbo vietomis</a:t>
            </a:r>
            <a:endParaRPr lang="en-LT" sz="3600" dirty="0">
              <a:latin typeface="Roboto Lt"/>
            </a:endParaRPr>
          </a:p>
        </p:txBody>
      </p:sp>
      <p:pic>
        <p:nvPicPr>
          <p:cNvPr id="3" name="Picture Placeholder 2">
            <a:extLst>
              <a:ext uri="{FF2B5EF4-FFF2-40B4-BE49-F238E27FC236}">
                <a16:creationId xmlns:a16="http://schemas.microsoft.com/office/drawing/2014/main" id="{574E127A-F4FD-3651-0E9D-F61927CBD00F}"/>
              </a:ext>
            </a:extLst>
          </p:cNvPr>
          <p:cNvPicPr>
            <a:picLocks noChangeAspect="1"/>
          </p:cNvPicPr>
          <p:nvPr/>
        </p:nvPicPr>
        <p:blipFill>
          <a:blip r:embed="rId3"/>
          <a:srcRect t="592" b="592"/>
          <a:stretch>
            <a:fillRect/>
          </a:stretch>
        </p:blipFill>
        <p:spPr>
          <a:xfrm>
            <a:off x="9982200" y="5230181"/>
            <a:ext cx="1392283" cy="1382615"/>
          </a:xfrm>
          <a:prstGeom prst="ellipse">
            <a:avLst/>
          </a:prstGeom>
        </p:spPr>
      </p:pic>
      <p:sp>
        <p:nvSpPr>
          <p:cNvPr id="4" name="Title 8">
            <a:extLst>
              <a:ext uri="{FF2B5EF4-FFF2-40B4-BE49-F238E27FC236}">
                <a16:creationId xmlns:a16="http://schemas.microsoft.com/office/drawing/2014/main" id="{13B4176C-BAA8-548D-8AD7-17369F05ED38}"/>
              </a:ext>
            </a:extLst>
          </p:cNvPr>
          <p:cNvSpPr txBox="1">
            <a:spLocks/>
          </p:cNvSpPr>
          <p:nvPr/>
        </p:nvSpPr>
        <p:spPr>
          <a:xfrm>
            <a:off x="1509279" y="5567363"/>
            <a:ext cx="10115550"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2D4C"/>
                </a:solidFill>
                <a:latin typeface="Roboto Lt" pitchFamily="2" charset="0"/>
                <a:ea typeface="Roboto Lt" pitchFamily="2" charset="0"/>
                <a:cs typeface="+mj-cs"/>
              </a:defRPr>
            </a:lvl1pPr>
          </a:lstStyle>
          <a:p>
            <a:r>
              <a:rPr lang="lt-LT" sz="2800" i="1" dirty="0">
                <a:solidFill>
                  <a:srgbClr val="FFC000"/>
                </a:solidFill>
              </a:rPr>
              <a:t>Laikotarpis: </a:t>
            </a:r>
            <a:r>
              <a:rPr lang="lt-LT" sz="2800" i="1" dirty="0"/>
              <a:t>Balandžio – Birželio mėn.</a:t>
            </a:r>
            <a:endParaRPr lang="en-LT" sz="2800" i="1" dirty="0">
              <a:latin typeface="Roboto Lt"/>
            </a:endParaRPr>
          </a:p>
        </p:txBody>
      </p:sp>
      <p:sp>
        <p:nvSpPr>
          <p:cNvPr id="5" name="Slide Number Placeholder 4">
            <a:extLst>
              <a:ext uri="{FF2B5EF4-FFF2-40B4-BE49-F238E27FC236}">
                <a16:creationId xmlns:a16="http://schemas.microsoft.com/office/drawing/2014/main" id="{3A05743C-928E-EFC2-BEF0-894E4503287D}"/>
              </a:ext>
            </a:extLst>
          </p:cNvPr>
          <p:cNvSpPr>
            <a:spLocks noGrp="1"/>
          </p:cNvSpPr>
          <p:nvPr>
            <p:ph type="sldNum" sz="quarter" idx="12"/>
          </p:nvPr>
        </p:nvSpPr>
        <p:spPr/>
        <p:txBody>
          <a:bodyPr/>
          <a:lstStyle/>
          <a:p>
            <a:fld id="{46B0ED6E-1867-4E49-A09E-B49565F88D5F}" type="slidenum">
              <a:rPr lang="en-LT" smtClean="0"/>
              <a:t>5</a:t>
            </a:fld>
            <a:endParaRPr lang="en-LT"/>
          </a:p>
        </p:txBody>
      </p:sp>
      <p:sp>
        <p:nvSpPr>
          <p:cNvPr id="6" name="Title 8">
            <a:extLst>
              <a:ext uri="{FF2B5EF4-FFF2-40B4-BE49-F238E27FC236}">
                <a16:creationId xmlns:a16="http://schemas.microsoft.com/office/drawing/2014/main" id="{649D8208-3E5A-0C99-FDC4-04DA90037928}"/>
              </a:ext>
            </a:extLst>
          </p:cNvPr>
          <p:cNvSpPr txBox="1">
            <a:spLocks/>
          </p:cNvSpPr>
          <p:nvPr/>
        </p:nvSpPr>
        <p:spPr>
          <a:xfrm>
            <a:off x="1509279" y="4981803"/>
            <a:ext cx="10115550"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2D4C"/>
                </a:solidFill>
                <a:latin typeface="Roboto Lt" pitchFamily="2" charset="0"/>
                <a:ea typeface="Roboto Lt" pitchFamily="2" charset="0"/>
                <a:cs typeface="+mj-cs"/>
              </a:defRPr>
            </a:lvl1pPr>
          </a:lstStyle>
          <a:p>
            <a:r>
              <a:rPr lang="lt-LT" sz="2800" i="1" dirty="0">
                <a:solidFill>
                  <a:schemeClr val="tx1"/>
                </a:solidFill>
              </a:rPr>
              <a:t>Kasmet nuo 2015 m.</a:t>
            </a:r>
            <a:endParaRPr lang="en-LT" sz="2800" i="1" dirty="0">
              <a:solidFill>
                <a:schemeClr val="tx1"/>
              </a:solidFill>
              <a:latin typeface="Roboto Lt"/>
            </a:endParaRPr>
          </a:p>
        </p:txBody>
      </p:sp>
    </p:spTree>
    <p:extLst>
      <p:ext uri="{BB962C8B-B14F-4D97-AF65-F5344CB8AC3E}">
        <p14:creationId xmlns:p14="http://schemas.microsoft.com/office/powerpoint/2010/main" val="187482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43E45F6-E6E4-1477-45C2-15C167B59503}"/>
              </a:ext>
            </a:extLst>
          </p:cNvPr>
          <p:cNvPicPr>
            <a:picLocks noChangeAspect="1"/>
          </p:cNvPicPr>
          <p:nvPr/>
        </p:nvPicPr>
        <p:blipFill>
          <a:blip r:embed="rId3"/>
          <a:srcRect t="592" b="592"/>
          <a:stretch>
            <a:fillRect/>
          </a:stretch>
        </p:blipFill>
        <p:spPr>
          <a:xfrm>
            <a:off x="6007150" y="216903"/>
            <a:ext cx="726933" cy="721885"/>
          </a:xfrm>
          <a:prstGeom prst="ellipse">
            <a:avLst/>
          </a:prstGeom>
        </p:spPr>
      </p:pic>
      <p:sp>
        <p:nvSpPr>
          <p:cNvPr id="4" name="Slide Number Placeholder 3">
            <a:extLst>
              <a:ext uri="{FF2B5EF4-FFF2-40B4-BE49-F238E27FC236}">
                <a16:creationId xmlns:a16="http://schemas.microsoft.com/office/drawing/2014/main" id="{D4BEC342-6978-A0BE-B74D-DC7A095F3B3D}"/>
              </a:ext>
            </a:extLst>
          </p:cNvPr>
          <p:cNvSpPr>
            <a:spLocks noGrp="1"/>
          </p:cNvSpPr>
          <p:nvPr>
            <p:ph type="sldNum" sz="quarter" idx="12"/>
          </p:nvPr>
        </p:nvSpPr>
        <p:spPr/>
        <p:txBody>
          <a:bodyPr/>
          <a:lstStyle/>
          <a:p>
            <a:fld id="{46B0ED6E-1867-4E49-A09E-B49565F88D5F}" type="slidenum">
              <a:rPr lang="en-LT" smtClean="0"/>
              <a:t>6</a:t>
            </a:fld>
            <a:endParaRPr lang="en-LT"/>
          </a:p>
        </p:txBody>
      </p:sp>
      <p:pic>
        <p:nvPicPr>
          <p:cNvPr id="5" name="Picture 4">
            <a:extLst>
              <a:ext uri="{FF2B5EF4-FFF2-40B4-BE49-F238E27FC236}">
                <a16:creationId xmlns:a16="http://schemas.microsoft.com/office/drawing/2014/main" id="{C42007D8-0E0D-36C0-3FDF-4C9395E35B22}"/>
              </a:ext>
            </a:extLst>
          </p:cNvPr>
          <p:cNvPicPr>
            <a:picLocks noChangeAspect="1"/>
          </p:cNvPicPr>
          <p:nvPr/>
        </p:nvPicPr>
        <p:blipFill>
          <a:blip r:embed="rId4"/>
          <a:stretch>
            <a:fillRect/>
          </a:stretch>
        </p:blipFill>
        <p:spPr>
          <a:xfrm>
            <a:off x="7240962" y="377614"/>
            <a:ext cx="1637492" cy="463955"/>
          </a:xfrm>
          <a:prstGeom prst="rect">
            <a:avLst/>
          </a:prstGeom>
        </p:spPr>
      </p:pic>
      <p:sp>
        <p:nvSpPr>
          <p:cNvPr id="7" name="Title 6">
            <a:extLst>
              <a:ext uri="{FF2B5EF4-FFF2-40B4-BE49-F238E27FC236}">
                <a16:creationId xmlns:a16="http://schemas.microsoft.com/office/drawing/2014/main" id="{105132E6-5533-B8BB-E678-7382B4C0ED1A}"/>
              </a:ext>
            </a:extLst>
          </p:cNvPr>
          <p:cNvSpPr>
            <a:spLocks noGrp="1"/>
          </p:cNvSpPr>
          <p:nvPr>
            <p:ph type="title"/>
          </p:nvPr>
        </p:nvSpPr>
        <p:spPr>
          <a:xfrm>
            <a:off x="1555587" y="1179877"/>
            <a:ext cx="10515600" cy="1325563"/>
          </a:xfrm>
        </p:spPr>
        <p:txBody>
          <a:bodyPr vert="horz" lIns="91440" tIns="45720" rIns="91440" bIns="45720" rtlCol="0" anchor="ctr">
            <a:noAutofit/>
          </a:bodyPr>
          <a:lstStyle/>
          <a:p>
            <a:pPr algn="ctr"/>
            <a:r>
              <a:rPr lang="lt-LT" sz="3200" b="1" dirty="0"/>
              <a:t>Į iniciatyvą „Šok į tėvų klumpes“ užsiregistravusių </a:t>
            </a:r>
            <a:br>
              <a:rPr lang="lt-LT" sz="3200" b="1" dirty="0"/>
            </a:br>
            <a:r>
              <a:rPr lang="lt-LT" sz="3200" b="1" dirty="0"/>
              <a:t>2015-2023 metais švietimo įstaigų skaičius</a:t>
            </a:r>
            <a:endParaRPr lang="en-US" sz="3200" b="1" dirty="0"/>
          </a:p>
        </p:txBody>
      </p:sp>
      <p:pic>
        <p:nvPicPr>
          <p:cNvPr id="11" name="Picture 10">
            <a:extLst>
              <a:ext uri="{FF2B5EF4-FFF2-40B4-BE49-F238E27FC236}">
                <a16:creationId xmlns:a16="http://schemas.microsoft.com/office/drawing/2014/main" id="{290D6309-D85A-ABFA-FC76-67C508F7704C}"/>
              </a:ext>
            </a:extLst>
          </p:cNvPr>
          <p:cNvPicPr>
            <a:picLocks noChangeAspect="1"/>
          </p:cNvPicPr>
          <p:nvPr/>
        </p:nvPicPr>
        <p:blipFill>
          <a:blip r:embed="rId5"/>
          <a:stretch>
            <a:fillRect/>
          </a:stretch>
        </p:blipFill>
        <p:spPr>
          <a:xfrm>
            <a:off x="2296806" y="2505440"/>
            <a:ext cx="9192794" cy="3974946"/>
          </a:xfrm>
          <a:prstGeom prst="rect">
            <a:avLst/>
          </a:prstGeom>
        </p:spPr>
      </p:pic>
    </p:spTree>
    <p:extLst>
      <p:ext uri="{BB962C8B-B14F-4D97-AF65-F5344CB8AC3E}">
        <p14:creationId xmlns:p14="http://schemas.microsoft.com/office/powerpoint/2010/main" val="98725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9BC0CAE-D242-D6B9-62B3-DFE6DE5F5ACD}"/>
              </a:ext>
            </a:extLst>
          </p:cNvPr>
          <p:cNvSpPr>
            <a:spLocks noGrp="1"/>
          </p:cNvSpPr>
          <p:nvPr>
            <p:ph type="title"/>
          </p:nvPr>
        </p:nvSpPr>
        <p:spPr>
          <a:xfrm>
            <a:off x="1713065" y="263770"/>
            <a:ext cx="10115550" cy="788987"/>
          </a:xfrm>
        </p:spPr>
        <p:txBody>
          <a:bodyPr vert="horz" lIns="91440" tIns="45720" rIns="91440" bIns="45720" rtlCol="0" anchor="ctr">
            <a:normAutofit/>
          </a:bodyPr>
          <a:lstStyle/>
          <a:p>
            <a:r>
              <a:rPr lang="lt-LT" sz="3600" b="1" dirty="0"/>
              <a:t>„Šok į tėvų klumpes 2023“</a:t>
            </a:r>
            <a:endParaRPr lang="en-LT" sz="3600" b="1" dirty="0"/>
          </a:p>
        </p:txBody>
      </p:sp>
      <p:pic>
        <p:nvPicPr>
          <p:cNvPr id="3" name="Picture 2">
            <a:extLst>
              <a:ext uri="{FF2B5EF4-FFF2-40B4-BE49-F238E27FC236}">
                <a16:creationId xmlns:a16="http://schemas.microsoft.com/office/drawing/2014/main" id="{9AD305B2-64C4-C9DC-FBEF-A0F4997CDCFE}"/>
              </a:ext>
            </a:extLst>
          </p:cNvPr>
          <p:cNvPicPr>
            <a:picLocks noChangeAspect="1"/>
          </p:cNvPicPr>
          <p:nvPr/>
        </p:nvPicPr>
        <p:blipFill rotWithShape="1">
          <a:blip r:embed="rId3"/>
          <a:srcRect t="984"/>
          <a:stretch/>
        </p:blipFill>
        <p:spPr>
          <a:xfrm>
            <a:off x="3037892" y="1235320"/>
            <a:ext cx="6819353" cy="5303592"/>
          </a:xfrm>
          <a:prstGeom prst="rect">
            <a:avLst/>
          </a:prstGeom>
        </p:spPr>
      </p:pic>
      <p:sp>
        <p:nvSpPr>
          <p:cNvPr id="5" name="TextBox 4">
            <a:extLst>
              <a:ext uri="{FF2B5EF4-FFF2-40B4-BE49-F238E27FC236}">
                <a16:creationId xmlns:a16="http://schemas.microsoft.com/office/drawing/2014/main" id="{9AB5C4CF-6E2B-D8E2-CA47-958EB8C7E8F2}"/>
              </a:ext>
            </a:extLst>
          </p:cNvPr>
          <p:cNvSpPr txBox="1"/>
          <p:nvPr/>
        </p:nvSpPr>
        <p:spPr>
          <a:xfrm>
            <a:off x="3400533" y="5991784"/>
            <a:ext cx="6094070" cy="338554"/>
          </a:xfrm>
          <a:prstGeom prst="rect">
            <a:avLst/>
          </a:prstGeom>
          <a:noFill/>
        </p:spPr>
        <p:txBody>
          <a:bodyPr wrap="square">
            <a:spAutoFit/>
          </a:bodyPr>
          <a:lstStyle/>
          <a:p>
            <a:r>
              <a:rPr lang="lt-LT" sz="1600" dirty="0"/>
              <a:t>Nedalyvavo</a:t>
            </a:r>
            <a:endParaRPr lang="en-US" sz="1600" dirty="0"/>
          </a:p>
        </p:txBody>
      </p:sp>
      <p:pic>
        <p:nvPicPr>
          <p:cNvPr id="6" name="Picture Placeholder 2">
            <a:extLst>
              <a:ext uri="{FF2B5EF4-FFF2-40B4-BE49-F238E27FC236}">
                <a16:creationId xmlns:a16="http://schemas.microsoft.com/office/drawing/2014/main" id="{E9D3DA01-AF51-29B3-9E92-C0DC6D5DA361}"/>
              </a:ext>
            </a:extLst>
          </p:cNvPr>
          <p:cNvPicPr>
            <a:picLocks noChangeAspect="1"/>
          </p:cNvPicPr>
          <p:nvPr/>
        </p:nvPicPr>
        <p:blipFill>
          <a:blip r:embed="rId4"/>
          <a:srcRect t="592" b="592"/>
          <a:stretch>
            <a:fillRect/>
          </a:stretch>
        </p:blipFill>
        <p:spPr>
          <a:xfrm>
            <a:off x="10088181" y="4921710"/>
            <a:ext cx="1392283" cy="1382615"/>
          </a:xfrm>
          <a:prstGeom prst="ellipse">
            <a:avLst/>
          </a:prstGeom>
        </p:spPr>
      </p:pic>
      <p:sp>
        <p:nvSpPr>
          <p:cNvPr id="2" name="Slide Number Placeholder 1">
            <a:extLst>
              <a:ext uri="{FF2B5EF4-FFF2-40B4-BE49-F238E27FC236}">
                <a16:creationId xmlns:a16="http://schemas.microsoft.com/office/drawing/2014/main" id="{DD3AD1EC-A65A-7323-7744-8D922886EDFB}"/>
              </a:ext>
            </a:extLst>
          </p:cNvPr>
          <p:cNvSpPr>
            <a:spLocks noGrp="1"/>
          </p:cNvSpPr>
          <p:nvPr>
            <p:ph type="sldNum" sz="quarter" idx="12"/>
          </p:nvPr>
        </p:nvSpPr>
        <p:spPr/>
        <p:txBody>
          <a:bodyPr/>
          <a:lstStyle/>
          <a:p>
            <a:fld id="{46B0ED6E-1867-4E49-A09E-B49565F88D5F}" type="slidenum">
              <a:rPr lang="en-LT" smtClean="0"/>
              <a:t>7</a:t>
            </a:fld>
            <a:endParaRPr lang="en-LT"/>
          </a:p>
        </p:txBody>
      </p:sp>
    </p:spTree>
    <p:extLst>
      <p:ext uri="{BB962C8B-B14F-4D97-AF65-F5344CB8AC3E}">
        <p14:creationId xmlns:p14="http://schemas.microsoft.com/office/powerpoint/2010/main" val="60953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C64EF-9FFE-7B60-79F0-CC9B0EC45170}"/>
              </a:ext>
            </a:extLst>
          </p:cNvPr>
          <p:cNvSpPr>
            <a:spLocks noGrp="1"/>
          </p:cNvSpPr>
          <p:nvPr>
            <p:ph type="title"/>
          </p:nvPr>
        </p:nvSpPr>
        <p:spPr>
          <a:xfrm>
            <a:off x="1527961" y="57731"/>
            <a:ext cx="10515600" cy="1325563"/>
          </a:xfrm>
        </p:spPr>
        <p:txBody>
          <a:bodyPr/>
          <a:lstStyle/>
          <a:p>
            <a:r>
              <a:rPr lang="lt-LT" dirty="0"/>
              <a:t>Pasidalinta geroji patirtis</a:t>
            </a:r>
            <a:endParaRPr lang="en-US" dirty="0"/>
          </a:p>
        </p:txBody>
      </p:sp>
      <p:pic>
        <p:nvPicPr>
          <p:cNvPr id="12" name="Picture 11">
            <a:extLst>
              <a:ext uri="{FF2B5EF4-FFF2-40B4-BE49-F238E27FC236}">
                <a16:creationId xmlns:a16="http://schemas.microsoft.com/office/drawing/2014/main" id="{D8529C68-DD91-0B8B-F25F-680D90B499C7}"/>
              </a:ext>
            </a:extLst>
          </p:cNvPr>
          <p:cNvPicPr>
            <a:picLocks noChangeAspect="1"/>
          </p:cNvPicPr>
          <p:nvPr/>
        </p:nvPicPr>
        <p:blipFill>
          <a:blip r:embed="rId3"/>
          <a:stretch>
            <a:fillRect/>
          </a:stretch>
        </p:blipFill>
        <p:spPr>
          <a:xfrm>
            <a:off x="7530311" y="1063539"/>
            <a:ext cx="4286248" cy="5714997"/>
          </a:xfrm>
          <a:prstGeom prst="rect">
            <a:avLst/>
          </a:prstGeom>
        </p:spPr>
      </p:pic>
      <p:pic>
        <p:nvPicPr>
          <p:cNvPr id="20" name="Picture 19">
            <a:extLst>
              <a:ext uri="{FF2B5EF4-FFF2-40B4-BE49-F238E27FC236}">
                <a16:creationId xmlns:a16="http://schemas.microsoft.com/office/drawing/2014/main" id="{82BECA3B-91B8-000E-C94B-44E5072C37CE}"/>
              </a:ext>
            </a:extLst>
          </p:cNvPr>
          <p:cNvPicPr>
            <a:picLocks noChangeAspect="1"/>
          </p:cNvPicPr>
          <p:nvPr/>
        </p:nvPicPr>
        <p:blipFill>
          <a:blip r:embed="rId4"/>
          <a:stretch>
            <a:fillRect/>
          </a:stretch>
        </p:blipFill>
        <p:spPr>
          <a:xfrm>
            <a:off x="393906" y="1202283"/>
            <a:ext cx="6830940" cy="5154067"/>
          </a:xfrm>
          <a:prstGeom prst="rect">
            <a:avLst/>
          </a:prstGeom>
        </p:spPr>
      </p:pic>
      <p:sp>
        <p:nvSpPr>
          <p:cNvPr id="3" name="Slide Number Placeholder 2">
            <a:extLst>
              <a:ext uri="{FF2B5EF4-FFF2-40B4-BE49-F238E27FC236}">
                <a16:creationId xmlns:a16="http://schemas.microsoft.com/office/drawing/2014/main" id="{CD1FD02F-1DEB-9487-E26C-277549DA57C1}"/>
              </a:ext>
            </a:extLst>
          </p:cNvPr>
          <p:cNvSpPr>
            <a:spLocks noGrp="1"/>
          </p:cNvSpPr>
          <p:nvPr>
            <p:ph type="sldNum" sz="quarter" idx="12"/>
          </p:nvPr>
        </p:nvSpPr>
        <p:spPr/>
        <p:txBody>
          <a:bodyPr/>
          <a:lstStyle/>
          <a:p>
            <a:fld id="{46B0ED6E-1867-4E49-A09E-B49565F88D5F}" type="slidenum">
              <a:rPr lang="en-LT" smtClean="0"/>
              <a:t>8</a:t>
            </a:fld>
            <a:endParaRPr lang="en-LT"/>
          </a:p>
        </p:txBody>
      </p:sp>
    </p:spTree>
    <p:extLst>
      <p:ext uri="{BB962C8B-B14F-4D97-AF65-F5344CB8AC3E}">
        <p14:creationId xmlns:p14="http://schemas.microsoft.com/office/powerpoint/2010/main" val="36966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CD499-1D36-E4BC-C808-37F577A753C5}"/>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79124CBA-317A-6342-3F45-4D90BF9C9DCD}"/>
              </a:ext>
            </a:extLst>
          </p:cNvPr>
          <p:cNvSpPr>
            <a:spLocks noGrp="1"/>
          </p:cNvSpPr>
          <p:nvPr>
            <p:ph type="sldNum" sz="quarter" idx="12"/>
          </p:nvPr>
        </p:nvSpPr>
        <p:spPr/>
        <p:txBody>
          <a:bodyPr/>
          <a:lstStyle/>
          <a:p>
            <a:fld id="{46B0ED6E-1867-4E49-A09E-B49565F88D5F}" type="slidenum">
              <a:rPr lang="en-LT" smtClean="0"/>
              <a:t>9</a:t>
            </a:fld>
            <a:endParaRPr lang="en-LT"/>
          </a:p>
        </p:txBody>
      </p:sp>
      <p:sp>
        <p:nvSpPr>
          <p:cNvPr id="4" name="Chart Placeholder 3">
            <a:extLst>
              <a:ext uri="{FF2B5EF4-FFF2-40B4-BE49-F238E27FC236}">
                <a16:creationId xmlns:a16="http://schemas.microsoft.com/office/drawing/2014/main" id="{6DFA6430-21B4-3537-8073-EB0EEC551A7A}"/>
              </a:ext>
            </a:extLst>
          </p:cNvPr>
          <p:cNvSpPr>
            <a:spLocks noGrp="1"/>
          </p:cNvSpPr>
          <p:nvPr>
            <p:ph type="chart" sz="quarter" idx="13"/>
          </p:nvPr>
        </p:nvSpPr>
        <p:spPr/>
      </p:sp>
      <p:sp>
        <p:nvSpPr>
          <p:cNvPr id="5" name="Chart Placeholder 4">
            <a:extLst>
              <a:ext uri="{FF2B5EF4-FFF2-40B4-BE49-F238E27FC236}">
                <a16:creationId xmlns:a16="http://schemas.microsoft.com/office/drawing/2014/main" id="{1DB45F47-7591-188A-8DB8-5EE22E87B1F0}"/>
              </a:ext>
            </a:extLst>
          </p:cNvPr>
          <p:cNvSpPr>
            <a:spLocks noGrp="1"/>
          </p:cNvSpPr>
          <p:nvPr>
            <p:ph type="chart" sz="quarter" idx="14"/>
          </p:nvPr>
        </p:nvSpPr>
        <p:spPr/>
      </p:sp>
      <p:pic>
        <p:nvPicPr>
          <p:cNvPr id="6" name="Picture 5">
            <a:extLst>
              <a:ext uri="{FF2B5EF4-FFF2-40B4-BE49-F238E27FC236}">
                <a16:creationId xmlns:a16="http://schemas.microsoft.com/office/drawing/2014/main" id="{FC87B42C-35C4-EB88-8729-FB08D6B0DE3C}"/>
              </a:ext>
            </a:extLst>
          </p:cNvPr>
          <p:cNvPicPr>
            <a:picLocks noChangeAspect="1"/>
          </p:cNvPicPr>
          <p:nvPr/>
        </p:nvPicPr>
        <p:blipFill>
          <a:blip r:embed="rId2"/>
          <a:stretch>
            <a:fillRect/>
          </a:stretch>
        </p:blipFill>
        <p:spPr>
          <a:xfrm>
            <a:off x="420862" y="685165"/>
            <a:ext cx="4474987" cy="5968513"/>
          </a:xfrm>
          <a:prstGeom prst="rect">
            <a:avLst/>
          </a:prstGeom>
        </p:spPr>
      </p:pic>
      <p:pic>
        <p:nvPicPr>
          <p:cNvPr id="7" name="Picture 6">
            <a:extLst>
              <a:ext uri="{FF2B5EF4-FFF2-40B4-BE49-F238E27FC236}">
                <a16:creationId xmlns:a16="http://schemas.microsoft.com/office/drawing/2014/main" id="{DDE73C2C-AD38-F58C-7E36-7A5979C43B64}"/>
              </a:ext>
            </a:extLst>
          </p:cNvPr>
          <p:cNvPicPr>
            <a:picLocks noChangeAspect="1"/>
          </p:cNvPicPr>
          <p:nvPr/>
        </p:nvPicPr>
        <p:blipFill>
          <a:blip r:embed="rId3"/>
          <a:stretch>
            <a:fillRect/>
          </a:stretch>
        </p:blipFill>
        <p:spPr>
          <a:xfrm>
            <a:off x="5189105" y="365125"/>
            <a:ext cx="6705599" cy="5294858"/>
          </a:xfrm>
          <a:prstGeom prst="rect">
            <a:avLst/>
          </a:prstGeom>
        </p:spPr>
      </p:pic>
    </p:spTree>
    <p:extLst>
      <p:ext uri="{BB962C8B-B14F-4D97-AF65-F5344CB8AC3E}">
        <p14:creationId xmlns:p14="http://schemas.microsoft.com/office/powerpoint/2010/main" val="3194925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3833</TotalTime>
  <Words>1234</Words>
  <Application>Microsoft Office PowerPoint</Application>
  <PresentationFormat>Widescreen</PresentationFormat>
  <Paragraphs>137</Paragraphs>
  <Slides>17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Roboto Lt</vt:lpstr>
      <vt:lpstr>Roboto Th</vt:lpstr>
      <vt:lpstr>Times New Roman</vt:lpstr>
      <vt:lpstr>Wingdings</vt:lpstr>
      <vt:lpstr>Office Theme</vt:lpstr>
      <vt:lpstr>ŠOK Į TĖVŲ KLUMPES 2023</vt:lpstr>
      <vt:lpstr>PowerPoint Presentation</vt:lpstr>
      <vt:lpstr>PowerPoint Presentation</vt:lpstr>
      <vt:lpstr>Profesinio veiklinimo tikslai: </vt:lpstr>
      <vt:lpstr>„Šok į tėvų klumpes“ iniciatyvos tikslai: </vt:lpstr>
      <vt:lpstr>Į iniciatyvą „Šok į tėvų klumpes“ užsiregistravusių  2015-2023 metais švietimo įstaigų skaičius</vt:lpstr>
      <vt:lpstr>„Šok į tėvų klumpes 2023“</vt:lpstr>
      <vt:lpstr>Pasidalinta geroji patirtis</vt:lpstr>
      <vt:lpstr>PowerPoint Presentation</vt:lpstr>
      <vt:lpstr>PowerPoint Presentation</vt:lpstr>
      <vt:lpstr>PowerPoint Presentation</vt:lpstr>
      <vt:lpstr>PowerPoint Presentation</vt:lpstr>
      <vt:lpstr>PowerPoint Presentation</vt:lpstr>
      <vt:lpstr>Nauda:</vt:lpstr>
      <vt:lpstr>Rezultatai 2023: </vt:lpstr>
      <vt:lpstr>Plačiau apie rezultatus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Kareivaitė</dc:creator>
  <cp:lastModifiedBy>Vitalija Paurienė</cp:lastModifiedBy>
  <cp:revision>42</cp:revision>
  <dcterms:created xsi:type="dcterms:W3CDTF">2023-10-22T13:15:41Z</dcterms:created>
  <dcterms:modified xsi:type="dcterms:W3CDTF">2023-12-07T11:58:38Z</dcterms:modified>
</cp:coreProperties>
</file>